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2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0A06"/>
    <a:srgbClr val="77B900"/>
    <a:srgbClr val="F2F2F2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60" d="100"/>
          <a:sy n="60" d="100"/>
        </p:scale>
        <p:origin x="1032" y="276"/>
      </p:cViewPr>
      <p:guideLst>
        <p:guide orient="horz" pos="1412"/>
        <p:guide pos="3840"/>
        <p:guide orient="horz" pos="22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g"/><Relationship Id="rId3" Type="http://schemas.openxmlformats.org/officeDocument/2006/relationships/image" Target="../media/image39.jpeg"/><Relationship Id="rId7" Type="http://schemas.openxmlformats.org/officeDocument/2006/relationships/image" Target="../media/image43.jpg"/><Relationship Id="rId12" Type="http://schemas.openxmlformats.org/officeDocument/2006/relationships/image" Target="../media/image48.jpg"/><Relationship Id="rId2" Type="http://schemas.openxmlformats.org/officeDocument/2006/relationships/image" Target="../media/image38.jpg"/><Relationship Id="rId1" Type="http://schemas.openxmlformats.org/officeDocument/2006/relationships/image" Target="../media/image37.jpeg"/><Relationship Id="rId6" Type="http://schemas.openxmlformats.org/officeDocument/2006/relationships/image" Target="../media/image42.jpeg"/><Relationship Id="rId11" Type="http://schemas.openxmlformats.org/officeDocument/2006/relationships/image" Target="../media/image47.jpeg"/><Relationship Id="rId5" Type="http://schemas.openxmlformats.org/officeDocument/2006/relationships/image" Target="../media/image41.jpg"/><Relationship Id="rId10" Type="http://schemas.openxmlformats.org/officeDocument/2006/relationships/image" Target="../media/image46.jpeg"/><Relationship Id="rId4" Type="http://schemas.openxmlformats.org/officeDocument/2006/relationships/image" Target="../media/image40.jpg"/><Relationship Id="rId9" Type="http://schemas.openxmlformats.org/officeDocument/2006/relationships/image" Target="../media/image45.jp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g"/><Relationship Id="rId3" Type="http://schemas.openxmlformats.org/officeDocument/2006/relationships/image" Target="../media/image39.jpeg"/><Relationship Id="rId7" Type="http://schemas.openxmlformats.org/officeDocument/2006/relationships/image" Target="../media/image43.jpg"/><Relationship Id="rId12" Type="http://schemas.openxmlformats.org/officeDocument/2006/relationships/image" Target="../media/image48.jpg"/><Relationship Id="rId2" Type="http://schemas.openxmlformats.org/officeDocument/2006/relationships/image" Target="../media/image38.jpg"/><Relationship Id="rId1" Type="http://schemas.openxmlformats.org/officeDocument/2006/relationships/image" Target="../media/image37.jpeg"/><Relationship Id="rId6" Type="http://schemas.openxmlformats.org/officeDocument/2006/relationships/image" Target="../media/image42.jpeg"/><Relationship Id="rId11" Type="http://schemas.openxmlformats.org/officeDocument/2006/relationships/image" Target="../media/image49.jpeg"/><Relationship Id="rId5" Type="http://schemas.openxmlformats.org/officeDocument/2006/relationships/image" Target="../media/image41.jpg"/><Relationship Id="rId10" Type="http://schemas.openxmlformats.org/officeDocument/2006/relationships/image" Target="../media/image46.jpeg"/><Relationship Id="rId4" Type="http://schemas.openxmlformats.org/officeDocument/2006/relationships/image" Target="../media/image40.jpg"/><Relationship Id="rId9" Type="http://schemas.openxmlformats.org/officeDocument/2006/relationships/image" Target="../media/image45.jp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g"/><Relationship Id="rId3" Type="http://schemas.openxmlformats.org/officeDocument/2006/relationships/image" Target="../media/image39.jpeg"/><Relationship Id="rId7" Type="http://schemas.openxmlformats.org/officeDocument/2006/relationships/image" Target="../media/image43.jpg"/><Relationship Id="rId12" Type="http://schemas.openxmlformats.org/officeDocument/2006/relationships/image" Target="../media/image48.jpg"/><Relationship Id="rId2" Type="http://schemas.openxmlformats.org/officeDocument/2006/relationships/image" Target="../media/image38.jpg"/><Relationship Id="rId1" Type="http://schemas.openxmlformats.org/officeDocument/2006/relationships/image" Target="../media/image37.jpeg"/><Relationship Id="rId6" Type="http://schemas.openxmlformats.org/officeDocument/2006/relationships/image" Target="../media/image42.jpeg"/><Relationship Id="rId11" Type="http://schemas.openxmlformats.org/officeDocument/2006/relationships/image" Target="../media/image47.jpeg"/><Relationship Id="rId5" Type="http://schemas.openxmlformats.org/officeDocument/2006/relationships/image" Target="../media/image41.jpg"/><Relationship Id="rId10" Type="http://schemas.openxmlformats.org/officeDocument/2006/relationships/image" Target="../media/image46.jpeg"/><Relationship Id="rId4" Type="http://schemas.openxmlformats.org/officeDocument/2006/relationships/image" Target="../media/image40.jpg"/><Relationship Id="rId9" Type="http://schemas.openxmlformats.org/officeDocument/2006/relationships/image" Target="../media/image45.jp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g"/><Relationship Id="rId3" Type="http://schemas.openxmlformats.org/officeDocument/2006/relationships/image" Target="../media/image39.jpeg"/><Relationship Id="rId7" Type="http://schemas.openxmlformats.org/officeDocument/2006/relationships/image" Target="../media/image43.jpg"/><Relationship Id="rId12" Type="http://schemas.openxmlformats.org/officeDocument/2006/relationships/image" Target="../media/image48.jpg"/><Relationship Id="rId2" Type="http://schemas.openxmlformats.org/officeDocument/2006/relationships/image" Target="../media/image38.jpg"/><Relationship Id="rId1" Type="http://schemas.openxmlformats.org/officeDocument/2006/relationships/image" Target="../media/image37.jpeg"/><Relationship Id="rId6" Type="http://schemas.openxmlformats.org/officeDocument/2006/relationships/image" Target="../media/image42.jpeg"/><Relationship Id="rId11" Type="http://schemas.openxmlformats.org/officeDocument/2006/relationships/image" Target="../media/image49.jpeg"/><Relationship Id="rId5" Type="http://schemas.openxmlformats.org/officeDocument/2006/relationships/image" Target="../media/image41.jpg"/><Relationship Id="rId10" Type="http://schemas.openxmlformats.org/officeDocument/2006/relationships/image" Target="../media/image46.jpeg"/><Relationship Id="rId4" Type="http://schemas.openxmlformats.org/officeDocument/2006/relationships/image" Target="../media/image40.jpg"/><Relationship Id="rId9" Type="http://schemas.openxmlformats.org/officeDocument/2006/relationships/image" Target="../media/image4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E6752C-9159-4C46-BC02-07AFE5C6E13D}" type="doc">
      <dgm:prSet loTypeId="urn:microsoft.com/office/officeart/2005/8/layout/target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5C1B67AA-9080-438E-956A-36BF8FD17D54}">
      <dgm:prSet phldrT="[Texto]"/>
      <dgm:spPr>
        <a:solidFill>
          <a:srgbClr val="7030A0"/>
        </a:solidFill>
      </dgm:spPr>
      <dgm:t>
        <a:bodyPr/>
        <a:lstStyle/>
        <a:p>
          <a:r>
            <a:rPr lang="pt-BR" dirty="0"/>
            <a:t>Software </a:t>
          </a:r>
          <a:r>
            <a:rPr lang="pt-BR" dirty="0" err="1"/>
            <a:t>Engineering</a:t>
          </a:r>
          <a:endParaRPr lang="pt-BR" dirty="0"/>
        </a:p>
      </dgm:t>
    </dgm:pt>
    <dgm:pt modelId="{E7B33D26-340B-4DA9-BB53-7C19CD375135}" type="parTrans" cxnId="{2784BD0C-5B8D-4096-A253-F8BB1E856B92}">
      <dgm:prSet/>
      <dgm:spPr/>
      <dgm:t>
        <a:bodyPr/>
        <a:lstStyle/>
        <a:p>
          <a:endParaRPr lang="pt-BR"/>
        </a:p>
      </dgm:t>
    </dgm:pt>
    <dgm:pt modelId="{173562FA-ABFE-42AB-B7F5-D183AC91288E}" type="sibTrans" cxnId="{2784BD0C-5B8D-4096-A253-F8BB1E856B92}">
      <dgm:prSet/>
      <dgm:spPr/>
      <dgm:t>
        <a:bodyPr/>
        <a:lstStyle/>
        <a:p>
          <a:endParaRPr lang="pt-BR"/>
        </a:p>
      </dgm:t>
    </dgm:pt>
    <dgm:pt modelId="{CD9D1996-26C8-47BA-BCE5-08C5F0BB0F69}">
      <dgm:prSet phldrT="[Texto]"/>
      <dgm:spPr/>
      <dgm:t>
        <a:bodyPr/>
        <a:lstStyle/>
        <a:p>
          <a:r>
            <a:rPr lang="pt-BR" dirty="0"/>
            <a:t>Data</a:t>
          </a:r>
        </a:p>
      </dgm:t>
    </dgm:pt>
    <dgm:pt modelId="{E52D7BBC-8DF7-4DE0-BEA5-2ADA1B8FB085}" type="parTrans" cxnId="{7481185B-D20E-46CA-9C25-04CA0157AB79}">
      <dgm:prSet/>
      <dgm:spPr/>
      <dgm:t>
        <a:bodyPr/>
        <a:lstStyle/>
        <a:p>
          <a:endParaRPr lang="pt-BR"/>
        </a:p>
      </dgm:t>
    </dgm:pt>
    <dgm:pt modelId="{1AB401D9-5050-4F8B-8825-48B234AEA438}" type="sibTrans" cxnId="{7481185B-D20E-46CA-9C25-04CA0157AB79}">
      <dgm:prSet/>
      <dgm:spPr/>
      <dgm:t>
        <a:bodyPr/>
        <a:lstStyle/>
        <a:p>
          <a:endParaRPr lang="pt-BR"/>
        </a:p>
      </dgm:t>
    </dgm:pt>
    <dgm:pt modelId="{EB882AEF-7A64-4B9B-B76B-795B048ADB91}">
      <dgm:prSet phldrT="[Texto]"/>
      <dgm:spPr/>
      <dgm:t>
        <a:bodyPr/>
        <a:lstStyle/>
        <a:p>
          <a:r>
            <a:rPr lang="pt-BR" dirty="0" err="1"/>
            <a:t>Application</a:t>
          </a:r>
          <a:endParaRPr lang="pt-BR" dirty="0"/>
        </a:p>
      </dgm:t>
    </dgm:pt>
    <dgm:pt modelId="{C1141470-4DB6-4FF1-9143-2F9A5BC15C0C}" type="parTrans" cxnId="{AB3C3ACC-6CE0-4360-B6B5-5A0BAA68E87F}">
      <dgm:prSet/>
      <dgm:spPr/>
      <dgm:t>
        <a:bodyPr/>
        <a:lstStyle/>
        <a:p>
          <a:endParaRPr lang="pt-BR"/>
        </a:p>
      </dgm:t>
    </dgm:pt>
    <dgm:pt modelId="{1744961A-17F4-4B79-A0F6-974F29BBCDE2}" type="sibTrans" cxnId="{AB3C3ACC-6CE0-4360-B6B5-5A0BAA68E87F}">
      <dgm:prSet/>
      <dgm:spPr/>
      <dgm:t>
        <a:bodyPr/>
        <a:lstStyle/>
        <a:p>
          <a:endParaRPr lang="pt-BR"/>
        </a:p>
      </dgm:t>
    </dgm:pt>
    <dgm:pt modelId="{312A419D-6C94-48FE-96E5-C56A960B9E52}">
      <dgm:prSet phldrT="[Texto]"/>
      <dgm:spPr>
        <a:solidFill>
          <a:srgbClr val="77B900"/>
        </a:solidFill>
      </dgm:spPr>
      <dgm:t>
        <a:bodyPr/>
        <a:lstStyle/>
        <a:p>
          <a:r>
            <a:rPr lang="pt-BR" dirty="0"/>
            <a:t>Data Science</a:t>
          </a:r>
        </a:p>
      </dgm:t>
    </dgm:pt>
    <dgm:pt modelId="{1E800ECD-5793-4326-8766-CA5FE70AE457}" type="parTrans" cxnId="{FF72E8EF-CA72-49D7-8919-E388958505F8}">
      <dgm:prSet/>
      <dgm:spPr/>
      <dgm:t>
        <a:bodyPr/>
        <a:lstStyle/>
        <a:p>
          <a:endParaRPr lang="pt-BR"/>
        </a:p>
      </dgm:t>
    </dgm:pt>
    <dgm:pt modelId="{10E26150-B378-4674-90FC-8D526EFBB23A}" type="sibTrans" cxnId="{FF72E8EF-CA72-49D7-8919-E388958505F8}">
      <dgm:prSet/>
      <dgm:spPr/>
      <dgm:t>
        <a:bodyPr/>
        <a:lstStyle/>
        <a:p>
          <a:endParaRPr lang="pt-BR"/>
        </a:p>
      </dgm:t>
    </dgm:pt>
    <dgm:pt modelId="{EE169183-2C24-41A8-886E-EA57A0549B57}">
      <dgm:prSet phldrT="[Texto]"/>
      <dgm:spPr/>
      <dgm:t>
        <a:bodyPr/>
        <a:lstStyle/>
        <a:p>
          <a:r>
            <a:rPr lang="pt-BR" dirty="0" err="1"/>
            <a:t>BigData</a:t>
          </a:r>
          <a:endParaRPr lang="pt-BR" dirty="0"/>
        </a:p>
      </dgm:t>
    </dgm:pt>
    <dgm:pt modelId="{32BA543B-D248-456D-B51D-296DFB52F919}" type="parTrans" cxnId="{13BD4FED-6D52-4F48-A878-A38268957256}">
      <dgm:prSet/>
      <dgm:spPr/>
      <dgm:t>
        <a:bodyPr/>
        <a:lstStyle/>
        <a:p>
          <a:endParaRPr lang="pt-BR"/>
        </a:p>
      </dgm:t>
    </dgm:pt>
    <dgm:pt modelId="{6F412A3B-B5C4-4603-83A6-970880A2AE23}" type="sibTrans" cxnId="{13BD4FED-6D52-4F48-A878-A38268957256}">
      <dgm:prSet/>
      <dgm:spPr/>
      <dgm:t>
        <a:bodyPr/>
        <a:lstStyle/>
        <a:p>
          <a:endParaRPr lang="pt-BR"/>
        </a:p>
      </dgm:t>
    </dgm:pt>
    <dgm:pt modelId="{EE5A0403-AA5E-4765-9E7F-A7E9E0B2D19E}">
      <dgm:prSet phldrT="[Texto]"/>
      <dgm:spPr/>
      <dgm:t>
        <a:bodyPr/>
        <a:lstStyle/>
        <a:p>
          <a:r>
            <a:rPr lang="pt-BR" dirty="0"/>
            <a:t>Insights</a:t>
          </a:r>
        </a:p>
      </dgm:t>
    </dgm:pt>
    <dgm:pt modelId="{E4C5C481-EA5A-4880-9046-5A065C7D66B2}" type="parTrans" cxnId="{AEFF74DF-63BF-4DAD-AC76-3525A5FDB96A}">
      <dgm:prSet/>
      <dgm:spPr/>
      <dgm:t>
        <a:bodyPr/>
        <a:lstStyle/>
        <a:p>
          <a:endParaRPr lang="pt-BR"/>
        </a:p>
      </dgm:t>
    </dgm:pt>
    <dgm:pt modelId="{203D3F29-C760-4232-9E38-BE83BE5AE6DE}" type="sibTrans" cxnId="{AEFF74DF-63BF-4DAD-AC76-3525A5FDB96A}">
      <dgm:prSet/>
      <dgm:spPr/>
      <dgm:t>
        <a:bodyPr/>
        <a:lstStyle/>
        <a:p>
          <a:endParaRPr lang="pt-BR"/>
        </a:p>
      </dgm:t>
    </dgm:pt>
    <dgm:pt modelId="{DD418934-55C9-45DC-B450-C390EAD6C7A7}">
      <dgm:prSet phldrT="[Texto]"/>
      <dgm:spPr>
        <a:solidFill>
          <a:srgbClr val="002060"/>
        </a:solidFill>
      </dgm:spPr>
      <dgm:t>
        <a:bodyPr/>
        <a:lstStyle/>
        <a:p>
          <a:r>
            <a:rPr lang="pt-BR" dirty="0"/>
            <a:t>Data </a:t>
          </a:r>
          <a:r>
            <a:rPr lang="pt-BR" dirty="0" err="1"/>
            <a:t>Engineering</a:t>
          </a:r>
          <a:endParaRPr lang="pt-BR" dirty="0"/>
        </a:p>
      </dgm:t>
    </dgm:pt>
    <dgm:pt modelId="{FAC01FE7-6CA7-4AC4-A326-BB4D294C08A0}" type="parTrans" cxnId="{62508352-C5DF-4972-8145-871F3D3CD088}">
      <dgm:prSet/>
      <dgm:spPr/>
      <dgm:t>
        <a:bodyPr/>
        <a:lstStyle/>
        <a:p>
          <a:endParaRPr lang="pt-BR"/>
        </a:p>
      </dgm:t>
    </dgm:pt>
    <dgm:pt modelId="{B81B4500-7C9B-4C4B-8EBE-A75BE2FBCF76}" type="sibTrans" cxnId="{62508352-C5DF-4972-8145-871F3D3CD088}">
      <dgm:prSet/>
      <dgm:spPr/>
      <dgm:t>
        <a:bodyPr/>
        <a:lstStyle/>
        <a:p>
          <a:endParaRPr lang="pt-BR"/>
        </a:p>
      </dgm:t>
    </dgm:pt>
    <dgm:pt modelId="{7D02A4A2-4A8C-4037-8017-90CA44006D4F}">
      <dgm:prSet phldrT="[Texto]"/>
      <dgm:spPr/>
      <dgm:t>
        <a:bodyPr/>
        <a:lstStyle/>
        <a:p>
          <a:r>
            <a:rPr lang="pt-BR" dirty="0"/>
            <a:t>Data </a:t>
          </a:r>
          <a:r>
            <a:rPr lang="pt-BR" dirty="0" err="1"/>
            <a:t>Collection</a:t>
          </a:r>
          <a:endParaRPr lang="pt-BR" dirty="0"/>
        </a:p>
      </dgm:t>
    </dgm:pt>
    <dgm:pt modelId="{F6967957-B86B-4D2E-B9B9-8DA680A10E8B}" type="parTrans" cxnId="{A251A998-8EAF-4074-8FE7-901D2C4B1705}">
      <dgm:prSet/>
      <dgm:spPr/>
      <dgm:t>
        <a:bodyPr/>
        <a:lstStyle/>
        <a:p>
          <a:endParaRPr lang="pt-BR"/>
        </a:p>
      </dgm:t>
    </dgm:pt>
    <dgm:pt modelId="{D434B2BC-C8A2-4947-847B-76C6E39667D3}" type="sibTrans" cxnId="{A251A998-8EAF-4074-8FE7-901D2C4B1705}">
      <dgm:prSet/>
      <dgm:spPr/>
      <dgm:t>
        <a:bodyPr/>
        <a:lstStyle/>
        <a:p>
          <a:endParaRPr lang="pt-BR"/>
        </a:p>
      </dgm:t>
    </dgm:pt>
    <dgm:pt modelId="{91505595-9476-4E37-B3C6-78AC54543F07}">
      <dgm:prSet phldrT="[Texto]"/>
      <dgm:spPr/>
      <dgm:t>
        <a:bodyPr/>
        <a:lstStyle/>
        <a:p>
          <a:r>
            <a:rPr lang="pt-BR" dirty="0"/>
            <a:t>Data </a:t>
          </a:r>
          <a:r>
            <a:rPr lang="pt-BR" dirty="0" err="1"/>
            <a:t>Preparation</a:t>
          </a:r>
          <a:endParaRPr lang="pt-BR" dirty="0"/>
        </a:p>
      </dgm:t>
    </dgm:pt>
    <dgm:pt modelId="{36863FD4-4525-4EDB-9A3E-22793322617E}" type="parTrans" cxnId="{101B3244-8B12-407E-BBAA-84EF4B9D924A}">
      <dgm:prSet/>
      <dgm:spPr/>
      <dgm:t>
        <a:bodyPr/>
        <a:lstStyle/>
        <a:p>
          <a:endParaRPr lang="pt-BR"/>
        </a:p>
      </dgm:t>
    </dgm:pt>
    <dgm:pt modelId="{95847731-3DB0-45C0-89B2-774E90C94521}" type="sibTrans" cxnId="{101B3244-8B12-407E-BBAA-84EF4B9D924A}">
      <dgm:prSet/>
      <dgm:spPr/>
      <dgm:t>
        <a:bodyPr/>
        <a:lstStyle/>
        <a:p>
          <a:endParaRPr lang="pt-BR"/>
        </a:p>
      </dgm:t>
    </dgm:pt>
    <dgm:pt modelId="{42251075-6C32-4C66-A2EE-5B6CF96A1D1C}" type="pres">
      <dgm:prSet presAssocID="{26E6752C-9159-4C46-BC02-07AFE5C6E13D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FCE4ADF6-2D21-4DBE-9865-940ED2FB69DA}" type="pres">
      <dgm:prSet presAssocID="{26E6752C-9159-4C46-BC02-07AFE5C6E13D}" presName="outerBox" presStyleCnt="0"/>
      <dgm:spPr/>
    </dgm:pt>
    <dgm:pt modelId="{2552569A-13EF-4E3E-ADC8-1CCEE4548AE2}" type="pres">
      <dgm:prSet presAssocID="{26E6752C-9159-4C46-BC02-07AFE5C6E13D}" presName="outerBoxParent" presStyleLbl="node1" presStyleIdx="0" presStyleCnt="3" custLinFactNeighborX="11270" custLinFactNeighborY="5380"/>
      <dgm:spPr/>
    </dgm:pt>
    <dgm:pt modelId="{E92F04D9-10B8-45A4-A503-FD8EAEA616C1}" type="pres">
      <dgm:prSet presAssocID="{26E6752C-9159-4C46-BC02-07AFE5C6E13D}" presName="outerBoxChildren" presStyleCnt="0"/>
      <dgm:spPr/>
    </dgm:pt>
    <dgm:pt modelId="{21EC3FEF-5517-4883-BEE8-66D580F454DA}" type="pres">
      <dgm:prSet presAssocID="{CD9D1996-26C8-47BA-BCE5-08C5F0BB0F69}" presName="oChild" presStyleLbl="fgAcc1" presStyleIdx="0" presStyleCnt="6">
        <dgm:presLayoutVars>
          <dgm:bulletEnabled val="1"/>
        </dgm:presLayoutVars>
      </dgm:prSet>
      <dgm:spPr/>
    </dgm:pt>
    <dgm:pt modelId="{1EC6A2B0-AD5A-4783-A193-A9A782726D81}" type="pres">
      <dgm:prSet presAssocID="{1AB401D9-5050-4F8B-8825-48B234AEA438}" presName="outerSibTrans" presStyleCnt="0"/>
      <dgm:spPr/>
    </dgm:pt>
    <dgm:pt modelId="{080B582A-9A87-441A-B5B2-FE7F1E7D20AD}" type="pres">
      <dgm:prSet presAssocID="{EB882AEF-7A64-4B9B-B76B-795B048ADB91}" presName="oChild" presStyleLbl="fgAcc1" presStyleIdx="1" presStyleCnt="6">
        <dgm:presLayoutVars>
          <dgm:bulletEnabled val="1"/>
        </dgm:presLayoutVars>
      </dgm:prSet>
      <dgm:spPr/>
    </dgm:pt>
    <dgm:pt modelId="{5EFFAB95-CA77-4152-8C83-1760F227A70E}" type="pres">
      <dgm:prSet presAssocID="{26E6752C-9159-4C46-BC02-07AFE5C6E13D}" presName="middleBox" presStyleCnt="0"/>
      <dgm:spPr/>
    </dgm:pt>
    <dgm:pt modelId="{BD65142E-8152-4D6F-98CE-73AF32F79646}" type="pres">
      <dgm:prSet presAssocID="{26E6752C-9159-4C46-BC02-07AFE5C6E13D}" presName="middleBoxParent" presStyleLbl="node1" presStyleIdx="1" presStyleCnt="3"/>
      <dgm:spPr/>
    </dgm:pt>
    <dgm:pt modelId="{D1AE34D9-A693-4D90-8EC5-5B3BBEB589C7}" type="pres">
      <dgm:prSet presAssocID="{26E6752C-9159-4C46-BC02-07AFE5C6E13D}" presName="middleBoxChildren" presStyleCnt="0"/>
      <dgm:spPr/>
    </dgm:pt>
    <dgm:pt modelId="{1543E044-AEDA-4C95-930B-5F988C17B5BC}" type="pres">
      <dgm:prSet presAssocID="{EE169183-2C24-41A8-886E-EA57A0549B57}" presName="mChild" presStyleLbl="fgAcc1" presStyleIdx="2" presStyleCnt="6">
        <dgm:presLayoutVars>
          <dgm:bulletEnabled val="1"/>
        </dgm:presLayoutVars>
      </dgm:prSet>
      <dgm:spPr/>
    </dgm:pt>
    <dgm:pt modelId="{4D5F77BB-826F-4D0C-B979-E3C21A3324FF}" type="pres">
      <dgm:prSet presAssocID="{6F412A3B-B5C4-4603-83A6-970880A2AE23}" presName="middleSibTrans" presStyleCnt="0"/>
      <dgm:spPr/>
    </dgm:pt>
    <dgm:pt modelId="{25919A76-8CC7-45E3-B442-E6DC2493A734}" type="pres">
      <dgm:prSet presAssocID="{EE5A0403-AA5E-4765-9E7F-A7E9E0B2D19E}" presName="mChild" presStyleLbl="fgAcc1" presStyleIdx="3" presStyleCnt="6">
        <dgm:presLayoutVars>
          <dgm:bulletEnabled val="1"/>
        </dgm:presLayoutVars>
      </dgm:prSet>
      <dgm:spPr/>
    </dgm:pt>
    <dgm:pt modelId="{13685338-6D62-4990-AFF2-451780939234}" type="pres">
      <dgm:prSet presAssocID="{26E6752C-9159-4C46-BC02-07AFE5C6E13D}" presName="centerBox" presStyleCnt="0"/>
      <dgm:spPr/>
    </dgm:pt>
    <dgm:pt modelId="{37063086-67AD-4A60-816C-97A6EE25F88E}" type="pres">
      <dgm:prSet presAssocID="{26E6752C-9159-4C46-BC02-07AFE5C6E13D}" presName="centerBoxParent" presStyleLbl="node1" presStyleIdx="2" presStyleCnt="3"/>
      <dgm:spPr/>
    </dgm:pt>
    <dgm:pt modelId="{FB6D3A8C-65F4-4E38-9B93-E18AB5C851AA}" type="pres">
      <dgm:prSet presAssocID="{26E6752C-9159-4C46-BC02-07AFE5C6E13D}" presName="centerBoxChildren" presStyleCnt="0"/>
      <dgm:spPr/>
    </dgm:pt>
    <dgm:pt modelId="{17E6E08B-E2D6-4215-9A2A-1ED1E0193618}" type="pres">
      <dgm:prSet presAssocID="{7D02A4A2-4A8C-4037-8017-90CA44006D4F}" presName="cChild" presStyleLbl="fgAcc1" presStyleIdx="4" presStyleCnt="6">
        <dgm:presLayoutVars>
          <dgm:bulletEnabled val="1"/>
        </dgm:presLayoutVars>
      </dgm:prSet>
      <dgm:spPr/>
    </dgm:pt>
    <dgm:pt modelId="{FF752449-F24B-4DF5-9642-1D94BECE611E}" type="pres">
      <dgm:prSet presAssocID="{D434B2BC-C8A2-4947-847B-76C6E39667D3}" presName="centerSibTrans" presStyleCnt="0"/>
      <dgm:spPr/>
    </dgm:pt>
    <dgm:pt modelId="{C9CD35B3-3901-4E3E-9883-F585D0ECABB5}" type="pres">
      <dgm:prSet presAssocID="{91505595-9476-4E37-B3C6-78AC54543F07}" presName="cChild" presStyleLbl="fgAcc1" presStyleIdx="5" presStyleCnt="6">
        <dgm:presLayoutVars>
          <dgm:bulletEnabled val="1"/>
        </dgm:presLayoutVars>
      </dgm:prSet>
      <dgm:spPr/>
    </dgm:pt>
  </dgm:ptLst>
  <dgm:cxnLst>
    <dgm:cxn modelId="{2784BD0C-5B8D-4096-A253-F8BB1E856B92}" srcId="{26E6752C-9159-4C46-BC02-07AFE5C6E13D}" destId="{5C1B67AA-9080-438E-956A-36BF8FD17D54}" srcOrd="0" destOrd="0" parTransId="{E7B33D26-340B-4DA9-BB53-7C19CD375135}" sibTransId="{173562FA-ABFE-42AB-B7F5-D183AC91288E}"/>
    <dgm:cxn modelId="{8524510F-D271-4545-A374-13E184551C7A}" type="presOf" srcId="{312A419D-6C94-48FE-96E5-C56A960B9E52}" destId="{BD65142E-8152-4D6F-98CE-73AF32F79646}" srcOrd="0" destOrd="0" presId="urn:microsoft.com/office/officeart/2005/8/layout/target2"/>
    <dgm:cxn modelId="{1475CC1C-4BAF-49F4-A2D1-687953CE4BC5}" type="presOf" srcId="{5C1B67AA-9080-438E-956A-36BF8FD17D54}" destId="{2552569A-13EF-4E3E-ADC8-1CCEE4548AE2}" srcOrd="0" destOrd="0" presId="urn:microsoft.com/office/officeart/2005/8/layout/target2"/>
    <dgm:cxn modelId="{21B0B827-0011-4E2A-8391-BC2DBE058844}" type="presOf" srcId="{26E6752C-9159-4C46-BC02-07AFE5C6E13D}" destId="{42251075-6C32-4C66-A2EE-5B6CF96A1D1C}" srcOrd="0" destOrd="0" presId="urn:microsoft.com/office/officeart/2005/8/layout/target2"/>
    <dgm:cxn modelId="{7481185B-D20E-46CA-9C25-04CA0157AB79}" srcId="{5C1B67AA-9080-438E-956A-36BF8FD17D54}" destId="{CD9D1996-26C8-47BA-BCE5-08C5F0BB0F69}" srcOrd="0" destOrd="0" parTransId="{E52D7BBC-8DF7-4DE0-BEA5-2ADA1B8FB085}" sibTransId="{1AB401D9-5050-4F8B-8825-48B234AEA438}"/>
    <dgm:cxn modelId="{101B3244-8B12-407E-BBAA-84EF4B9D924A}" srcId="{DD418934-55C9-45DC-B450-C390EAD6C7A7}" destId="{91505595-9476-4E37-B3C6-78AC54543F07}" srcOrd="1" destOrd="0" parTransId="{36863FD4-4525-4EDB-9A3E-22793322617E}" sibTransId="{95847731-3DB0-45C0-89B2-774E90C94521}"/>
    <dgm:cxn modelId="{62508352-C5DF-4972-8145-871F3D3CD088}" srcId="{26E6752C-9159-4C46-BC02-07AFE5C6E13D}" destId="{DD418934-55C9-45DC-B450-C390EAD6C7A7}" srcOrd="2" destOrd="0" parTransId="{FAC01FE7-6CA7-4AC4-A326-BB4D294C08A0}" sibTransId="{B81B4500-7C9B-4C4B-8EBE-A75BE2FBCF76}"/>
    <dgm:cxn modelId="{6B329485-0EC1-4D60-A2C6-CDF0F62EB200}" type="presOf" srcId="{91505595-9476-4E37-B3C6-78AC54543F07}" destId="{C9CD35B3-3901-4E3E-9883-F585D0ECABB5}" srcOrd="0" destOrd="0" presId="urn:microsoft.com/office/officeart/2005/8/layout/target2"/>
    <dgm:cxn modelId="{A251A998-8EAF-4074-8FE7-901D2C4B1705}" srcId="{DD418934-55C9-45DC-B450-C390EAD6C7A7}" destId="{7D02A4A2-4A8C-4037-8017-90CA44006D4F}" srcOrd="0" destOrd="0" parTransId="{F6967957-B86B-4D2E-B9B9-8DA680A10E8B}" sibTransId="{D434B2BC-C8A2-4947-847B-76C6E39667D3}"/>
    <dgm:cxn modelId="{F0EC7E9E-786B-4C64-B18B-09700B74D8EF}" type="presOf" srcId="{EE169183-2C24-41A8-886E-EA57A0549B57}" destId="{1543E044-AEDA-4C95-930B-5F988C17B5BC}" srcOrd="0" destOrd="0" presId="urn:microsoft.com/office/officeart/2005/8/layout/target2"/>
    <dgm:cxn modelId="{35621CAE-41C7-45D3-BFFF-3D946C2FD3D1}" type="presOf" srcId="{7D02A4A2-4A8C-4037-8017-90CA44006D4F}" destId="{17E6E08B-E2D6-4215-9A2A-1ED1E0193618}" srcOrd="0" destOrd="0" presId="urn:microsoft.com/office/officeart/2005/8/layout/target2"/>
    <dgm:cxn modelId="{0CE942BC-FF88-4E69-A053-90D0936BB019}" type="presOf" srcId="{EB882AEF-7A64-4B9B-B76B-795B048ADB91}" destId="{080B582A-9A87-441A-B5B2-FE7F1E7D20AD}" srcOrd="0" destOrd="0" presId="urn:microsoft.com/office/officeart/2005/8/layout/target2"/>
    <dgm:cxn modelId="{79F1C8BC-209C-4178-8D34-9FF485102B58}" type="presOf" srcId="{EE5A0403-AA5E-4765-9E7F-A7E9E0B2D19E}" destId="{25919A76-8CC7-45E3-B442-E6DC2493A734}" srcOrd="0" destOrd="0" presId="urn:microsoft.com/office/officeart/2005/8/layout/target2"/>
    <dgm:cxn modelId="{AB3C3ACC-6CE0-4360-B6B5-5A0BAA68E87F}" srcId="{5C1B67AA-9080-438E-956A-36BF8FD17D54}" destId="{EB882AEF-7A64-4B9B-B76B-795B048ADB91}" srcOrd="1" destOrd="0" parTransId="{C1141470-4DB6-4FF1-9143-2F9A5BC15C0C}" sibTransId="{1744961A-17F4-4B79-A0F6-974F29BBCDE2}"/>
    <dgm:cxn modelId="{33CC4FCC-C134-4BF2-A7D4-67BFDD32D9CE}" type="presOf" srcId="{DD418934-55C9-45DC-B450-C390EAD6C7A7}" destId="{37063086-67AD-4A60-816C-97A6EE25F88E}" srcOrd="0" destOrd="0" presId="urn:microsoft.com/office/officeart/2005/8/layout/target2"/>
    <dgm:cxn modelId="{AEFF74DF-63BF-4DAD-AC76-3525A5FDB96A}" srcId="{312A419D-6C94-48FE-96E5-C56A960B9E52}" destId="{EE5A0403-AA5E-4765-9E7F-A7E9E0B2D19E}" srcOrd="1" destOrd="0" parTransId="{E4C5C481-EA5A-4880-9046-5A065C7D66B2}" sibTransId="{203D3F29-C760-4232-9E38-BE83BE5AE6DE}"/>
    <dgm:cxn modelId="{13BD4FED-6D52-4F48-A878-A38268957256}" srcId="{312A419D-6C94-48FE-96E5-C56A960B9E52}" destId="{EE169183-2C24-41A8-886E-EA57A0549B57}" srcOrd="0" destOrd="0" parTransId="{32BA543B-D248-456D-B51D-296DFB52F919}" sibTransId="{6F412A3B-B5C4-4603-83A6-970880A2AE23}"/>
    <dgm:cxn modelId="{FF72E8EF-CA72-49D7-8919-E388958505F8}" srcId="{26E6752C-9159-4C46-BC02-07AFE5C6E13D}" destId="{312A419D-6C94-48FE-96E5-C56A960B9E52}" srcOrd="1" destOrd="0" parTransId="{1E800ECD-5793-4326-8766-CA5FE70AE457}" sibTransId="{10E26150-B378-4674-90FC-8D526EFBB23A}"/>
    <dgm:cxn modelId="{D100EAF6-5EDD-4647-9853-87E15C3EFB57}" type="presOf" srcId="{CD9D1996-26C8-47BA-BCE5-08C5F0BB0F69}" destId="{21EC3FEF-5517-4883-BEE8-66D580F454DA}" srcOrd="0" destOrd="0" presId="urn:microsoft.com/office/officeart/2005/8/layout/target2"/>
    <dgm:cxn modelId="{FED132F8-7D84-42BB-B48D-F90A7BBE4473}" type="presParOf" srcId="{42251075-6C32-4C66-A2EE-5B6CF96A1D1C}" destId="{FCE4ADF6-2D21-4DBE-9865-940ED2FB69DA}" srcOrd="0" destOrd="0" presId="urn:microsoft.com/office/officeart/2005/8/layout/target2"/>
    <dgm:cxn modelId="{B4F37F6D-F43E-41C8-BF78-ABF68D7AEC45}" type="presParOf" srcId="{FCE4ADF6-2D21-4DBE-9865-940ED2FB69DA}" destId="{2552569A-13EF-4E3E-ADC8-1CCEE4548AE2}" srcOrd="0" destOrd="0" presId="urn:microsoft.com/office/officeart/2005/8/layout/target2"/>
    <dgm:cxn modelId="{3588495F-9DE0-4462-8C41-490EED3BC995}" type="presParOf" srcId="{FCE4ADF6-2D21-4DBE-9865-940ED2FB69DA}" destId="{E92F04D9-10B8-45A4-A503-FD8EAEA616C1}" srcOrd="1" destOrd="0" presId="urn:microsoft.com/office/officeart/2005/8/layout/target2"/>
    <dgm:cxn modelId="{E13C1BF1-B5F3-4F20-882F-9A47C231A34D}" type="presParOf" srcId="{E92F04D9-10B8-45A4-A503-FD8EAEA616C1}" destId="{21EC3FEF-5517-4883-BEE8-66D580F454DA}" srcOrd="0" destOrd="0" presId="urn:microsoft.com/office/officeart/2005/8/layout/target2"/>
    <dgm:cxn modelId="{C7549ED3-2604-4408-951C-89D4A9C06AB0}" type="presParOf" srcId="{E92F04D9-10B8-45A4-A503-FD8EAEA616C1}" destId="{1EC6A2B0-AD5A-4783-A193-A9A782726D81}" srcOrd="1" destOrd="0" presId="urn:microsoft.com/office/officeart/2005/8/layout/target2"/>
    <dgm:cxn modelId="{34838D75-1AAD-4C1B-8C0C-7C95F742AB66}" type="presParOf" srcId="{E92F04D9-10B8-45A4-A503-FD8EAEA616C1}" destId="{080B582A-9A87-441A-B5B2-FE7F1E7D20AD}" srcOrd="2" destOrd="0" presId="urn:microsoft.com/office/officeart/2005/8/layout/target2"/>
    <dgm:cxn modelId="{B078C5CB-6773-4245-A52B-E3C1D7B4D117}" type="presParOf" srcId="{42251075-6C32-4C66-A2EE-5B6CF96A1D1C}" destId="{5EFFAB95-CA77-4152-8C83-1760F227A70E}" srcOrd="1" destOrd="0" presId="urn:microsoft.com/office/officeart/2005/8/layout/target2"/>
    <dgm:cxn modelId="{01D05523-C0F0-4E80-BF07-104501F2EE01}" type="presParOf" srcId="{5EFFAB95-CA77-4152-8C83-1760F227A70E}" destId="{BD65142E-8152-4D6F-98CE-73AF32F79646}" srcOrd="0" destOrd="0" presId="urn:microsoft.com/office/officeart/2005/8/layout/target2"/>
    <dgm:cxn modelId="{585454A0-017B-4891-904B-D5C71F6EFDBF}" type="presParOf" srcId="{5EFFAB95-CA77-4152-8C83-1760F227A70E}" destId="{D1AE34D9-A693-4D90-8EC5-5B3BBEB589C7}" srcOrd="1" destOrd="0" presId="urn:microsoft.com/office/officeart/2005/8/layout/target2"/>
    <dgm:cxn modelId="{1A22B563-FE7E-4697-9687-330C827034E5}" type="presParOf" srcId="{D1AE34D9-A693-4D90-8EC5-5B3BBEB589C7}" destId="{1543E044-AEDA-4C95-930B-5F988C17B5BC}" srcOrd="0" destOrd="0" presId="urn:microsoft.com/office/officeart/2005/8/layout/target2"/>
    <dgm:cxn modelId="{3B4CE98C-45A7-47B0-B51F-95CA9989BEFC}" type="presParOf" srcId="{D1AE34D9-A693-4D90-8EC5-5B3BBEB589C7}" destId="{4D5F77BB-826F-4D0C-B979-E3C21A3324FF}" srcOrd="1" destOrd="0" presId="urn:microsoft.com/office/officeart/2005/8/layout/target2"/>
    <dgm:cxn modelId="{45B09441-BD0F-4F27-A377-781BE0F426CB}" type="presParOf" srcId="{D1AE34D9-A693-4D90-8EC5-5B3BBEB589C7}" destId="{25919A76-8CC7-45E3-B442-E6DC2493A734}" srcOrd="2" destOrd="0" presId="urn:microsoft.com/office/officeart/2005/8/layout/target2"/>
    <dgm:cxn modelId="{0004269E-EC4F-4427-AD9F-02A618C76536}" type="presParOf" srcId="{42251075-6C32-4C66-A2EE-5B6CF96A1D1C}" destId="{13685338-6D62-4990-AFF2-451780939234}" srcOrd="2" destOrd="0" presId="urn:microsoft.com/office/officeart/2005/8/layout/target2"/>
    <dgm:cxn modelId="{1E389AF2-EAB0-48F1-BA44-ED62B8B3C74C}" type="presParOf" srcId="{13685338-6D62-4990-AFF2-451780939234}" destId="{37063086-67AD-4A60-816C-97A6EE25F88E}" srcOrd="0" destOrd="0" presId="urn:microsoft.com/office/officeart/2005/8/layout/target2"/>
    <dgm:cxn modelId="{6AD202E3-71BF-40A3-AE05-F861AD5B9E66}" type="presParOf" srcId="{13685338-6D62-4990-AFF2-451780939234}" destId="{FB6D3A8C-65F4-4E38-9B93-E18AB5C851AA}" srcOrd="1" destOrd="0" presId="urn:microsoft.com/office/officeart/2005/8/layout/target2"/>
    <dgm:cxn modelId="{B92B27C4-A527-403A-8947-0EC0A8E2D209}" type="presParOf" srcId="{FB6D3A8C-65F4-4E38-9B93-E18AB5C851AA}" destId="{17E6E08B-E2D6-4215-9A2A-1ED1E0193618}" srcOrd="0" destOrd="0" presId="urn:microsoft.com/office/officeart/2005/8/layout/target2"/>
    <dgm:cxn modelId="{B1E8B5D0-D900-4954-818F-87F84E78C6BA}" type="presParOf" srcId="{FB6D3A8C-65F4-4E38-9B93-E18AB5C851AA}" destId="{FF752449-F24B-4DF5-9642-1D94BECE611E}" srcOrd="1" destOrd="0" presId="urn:microsoft.com/office/officeart/2005/8/layout/target2"/>
    <dgm:cxn modelId="{2AA54D75-31A5-4A2A-9E3F-6B94D2FEE758}" type="presParOf" srcId="{FB6D3A8C-65F4-4E38-9B93-E18AB5C851AA}" destId="{C9CD35B3-3901-4E3E-9883-F585D0ECABB5}" srcOrd="2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DF89BC-0103-4A5C-A5DB-724ACFDC8CD7}" type="doc">
      <dgm:prSet loTypeId="urn:microsoft.com/office/officeart/2008/layout/HexagonCluster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F354A006-AA61-4B8C-8E27-D0A85F0C6EA9}">
      <dgm:prSet phldrT="[Texto]"/>
      <dgm:spPr>
        <a:solidFill>
          <a:srgbClr val="002060"/>
        </a:solidFill>
      </dgm:spPr>
      <dgm:t>
        <a:bodyPr/>
        <a:lstStyle/>
        <a:p>
          <a:r>
            <a:rPr lang="pt-BR" dirty="0" err="1"/>
            <a:t>Governance</a:t>
          </a:r>
          <a:endParaRPr lang="pt-BR" dirty="0"/>
        </a:p>
      </dgm:t>
    </dgm:pt>
    <dgm:pt modelId="{DB2032DB-520E-4977-977C-9E320C824C97}" type="parTrans" cxnId="{D03B37DF-A517-4D56-A5AA-1C87F83B20A4}">
      <dgm:prSet/>
      <dgm:spPr/>
      <dgm:t>
        <a:bodyPr/>
        <a:lstStyle/>
        <a:p>
          <a:endParaRPr lang="pt-BR"/>
        </a:p>
      </dgm:t>
    </dgm:pt>
    <dgm:pt modelId="{E1021A77-6C55-409C-A53A-E100DD11027B}" type="sibTrans" cxnId="{D03B37DF-A517-4D56-A5AA-1C87F83B20A4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Escada em espiral preto e branco"/>
        </a:ext>
      </dgm:extLst>
    </dgm:pt>
    <dgm:pt modelId="{63A55814-04AA-4DD8-9A25-335AC183966E}">
      <dgm:prSet phldrT="[Texto]"/>
      <dgm:spPr>
        <a:solidFill>
          <a:srgbClr val="002060"/>
        </a:solidFill>
      </dgm:spPr>
      <dgm:t>
        <a:bodyPr/>
        <a:lstStyle/>
        <a:p>
          <a:r>
            <a:rPr lang="pt-BR" dirty="0" err="1"/>
            <a:t>Observability</a:t>
          </a:r>
          <a:endParaRPr lang="pt-BR" dirty="0"/>
        </a:p>
      </dgm:t>
    </dgm:pt>
    <dgm:pt modelId="{E3B7403F-EF70-4B4B-99BD-12B0D6563F21}" type="parTrans" cxnId="{D52E61FD-97D2-45EF-B793-2C1C377DB3D9}">
      <dgm:prSet/>
      <dgm:spPr/>
      <dgm:t>
        <a:bodyPr/>
        <a:lstStyle/>
        <a:p>
          <a:endParaRPr lang="pt-BR"/>
        </a:p>
      </dgm:t>
    </dgm:pt>
    <dgm:pt modelId="{62ED521A-320B-46CB-ADA8-D10F49EAE03A}" type="sibTrans" cxnId="{D52E61FD-97D2-45EF-B793-2C1C377DB3D9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Vista angular da fachada de uma construção multicolorida"/>
        </a:ext>
      </dgm:extLst>
    </dgm:pt>
    <dgm:pt modelId="{E902858B-AFCE-459C-8444-1EDC69A53BA2}">
      <dgm:prSet phldrT="[Texto]"/>
      <dgm:spPr>
        <a:solidFill>
          <a:srgbClr val="7030A0"/>
        </a:solidFill>
      </dgm:spPr>
      <dgm:t>
        <a:bodyPr/>
        <a:lstStyle/>
        <a:p>
          <a:r>
            <a:rPr lang="pt-BR" dirty="0"/>
            <a:t>Data Discovery</a:t>
          </a:r>
        </a:p>
      </dgm:t>
    </dgm:pt>
    <dgm:pt modelId="{79807844-D24B-4F91-87E7-42BBD6FBF261}" type="parTrans" cxnId="{180111FC-854E-44AD-BD86-C7AEF9DC13B7}">
      <dgm:prSet/>
      <dgm:spPr/>
      <dgm:t>
        <a:bodyPr/>
        <a:lstStyle/>
        <a:p>
          <a:endParaRPr lang="pt-BR"/>
        </a:p>
      </dgm:t>
    </dgm:pt>
    <dgm:pt modelId="{31997F42-2CF7-4BAC-8981-591DDB5AC1F8}" type="sibTrans" cxnId="{180111FC-854E-44AD-BD86-C7AEF9DC13B7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Gráficos de barra vermelhos e verdes e números acima do horizonte da cidade"/>
        </a:ext>
      </dgm:extLst>
    </dgm:pt>
    <dgm:pt modelId="{1ADDAA71-646C-4494-B8CF-C7DA44832777}">
      <dgm:prSet phldrT="[Texto]"/>
      <dgm:spPr>
        <a:solidFill>
          <a:srgbClr val="7030A0"/>
        </a:solidFill>
      </dgm:spPr>
      <dgm:t>
        <a:bodyPr/>
        <a:lstStyle/>
        <a:p>
          <a:r>
            <a:rPr lang="pt-BR" dirty="0" err="1"/>
            <a:t>MLOps</a:t>
          </a:r>
          <a:endParaRPr lang="pt-BR" dirty="0"/>
        </a:p>
      </dgm:t>
    </dgm:pt>
    <dgm:pt modelId="{EAFFF64B-B67B-4D79-851C-A9EC7B599C76}" type="parTrans" cxnId="{C7187DFA-DC79-4781-A9BE-A71201AC8562}">
      <dgm:prSet/>
      <dgm:spPr/>
      <dgm:t>
        <a:bodyPr/>
        <a:lstStyle/>
        <a:p>
          <a:endParaRPr lang="pt-BR"/>
        </a:p>
      </dgm:t>
    </dgm:pt>
    <dgm:pt modelId="{B357255C-60D6-4682-BD15-5F7B2FD89EF4}" type="sibTrans" cxnId="{C7187DFA-DC79-4781-A9BE-A71201AC8562}">
      <dgm:prSet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Luzes da cidade focadas em lupa"/>
        </a:ext>
      </dgm:extLst>
    </dgm:pt>
    <dgm:pt modelId="{D759E5D5-8D2C-4FFA-BC89-F04E6A688740}">
      <dgm:prSet phldrT="[Texto]"/>
      <dgm:spPr/>
      <dgm:t>
        <a:bodyPr/>
        <a:lstStyle/>
        <a:p>
          <a:r>
            <a:rPr lang="pt-BR" dirty="0"/>
            <a:t>Workflow</a:t>
          </a:r>
        </a:p>
      </dgm:t>
    </dgm:pt>
    <dgm:pt modelId="{54928754-EF18-4F00-B351-45D7A0E423A2}" type="parTrans" cxnId="{441F5BC5-F59B-4455-A05C-3968C56A2DCD}">
      <dgm:prSet/>
      <dgm:spPr/>
      <dgm:t>
        <a:bodyPr/>
        <a:lstStyle/>
        <a:p>
          <a:endParaRPr lang="pt-BR"/>
        </a:p>
      </dgm:t>
    </dgm:pt>
    <dgm:pt modelId="{82E33578-E76B-4AED-BF9A-C7B39022C501}" type="sibTrans" cxnId="{441F5BC5-F59B-4455-A05C-3968C56A2DCD}">
      <dgm:prSet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Pessoa do lado de fora de uma padaria"/>
        </a:ext>
      </dgm:extLst>
    </dgm:pt>
    <dgm:pt modelId="{7B77E5DE-0AAD-41E5-A155-340300F15592}">
      <dgm:prSet phldrT="[Texto]"/>
      <dgm:spPr/>
      <dgm:t>
        <a:bodyPr/>
        <a:lstStyle/>
        <a:p>
          <a:r>
            <a:rPr lang="pt-BR" dirty="0"/>
            <a:t>Notebooks</a:t>
          </a:r>
        </a:p>
      </dgm:t>
    </dgm:pt>
    <dgm:pt modelId="{BBF6B41F-4445-4A71-8E57-B2B7EA8F0D96}" type="parTrans" cxnId="{F092D838-A67B-4579-842B-4D8D42192355}">
      <dgm:prSet/>
      <dgm:spPr/>
      <dgm:t>
        <a:bodyPr/>
        <a:lstStyle/>
        <a:p>
          <a:endParaRPr lang="pt-BR"/>
        </a:p>
      </dgm:t>
    </dgm:pt>
    <dgm:pt modelId="{AC51646B-2E93-4185-9086-58BF26C7E7C6}" type="sibTrans" cxnId="{F092D838-A67B-4579-842B-4D8D42192355}">
      <dgm:prSet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Agulha e frasco"/>
        </a:ext>
      </dgm:extLst>
    </dgm:pt>
    <dgm:pt modelId="{DF2A3741-F8A5-4C7B-A968-A9D38DCF3418}">
      <dgm:prSet phldrT="[Texto]"/>
      <dgm:spPr>
        <a:solidFill>
          <a:srgbClr val="002060"/>
        </a:solidFill>
      </dgm:spPr>
      <dgm:t>
        <a:bodyPr/>
        <a:lstStyle/>
        <a:p>
          <a:r>
            <a:rPr lang="pt-BR" dirty="0" err="1"/>
            <a:t>Virtualization</a:t>
          </a:r>
          <a:endParaRPr lang="pt-BR" dirty="0"/>
        </a:p>
      </dgm:t>
    </dgm:pt>
    <dgm:pt modelId="{F29271E8-7F2A-4D42-B47C-7EDC1064B3CB}" type="parTrans" cxnId="{41633608-23D3-40C4-A906-CEB89685A494}">
      <dgm:prSet/>
      <dgm:spPr/>
      <dgm:t>
        <a:bodyPr/>
        <a:lstStyle/>
        <a:p>
          <a:endParaRPr lang="pt-BR"/>
        </a:p>
      </dgm:t>
    </dgm:pt>
    <dgm:pt modelId="{D70215D8-F194-4E9A-83C5-67EEC9021AFB}" type="sibTrans" cxnId="{41633608-23D3-40C4-A906-CEB89685A494}">
      <dgm:prSet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Pessoa observando o telefone vazio"/>
        </a:ext>
      </dgm:extLst>
    </dgm:pt>
    <dgm:pt modelId="{393384C7-A6B2-42A8-B68D-F72A45911B28}">
      <dgm:prSet phldrT="[Texto]"/>
      <dgm:spPr>
        <a:solidFill>
          <a:srgbClr val="7030A0"/>
        </a:solidFill>
      </dgm:spPr>
      <dgm:t>
        <a:bodyPr/>
        <a:lstStyle/>
        <a:p>
          <a:r>
            <a:rPr lang="pt-BR" dirty="0" err="1"/>
            <a:t>Object</a:t>
          </a:r>
          <a:r>
            <a:rPr lang="pt-BR" dirty="0"/>
            <a:t> </a:t>
          </a:r>
          <a:r>
            <a:rPr lang="pt-BR" dirty="0" err="1"/>
            <a:t>Storage</a:t>
          </a:r>
          <a:endParaRPr lang="pt-BR" dirty="0"/>
        </a:p>
      </dgm:t>
    </dgm:pt>
    <dgm:pt modelId="{66C92732-B678-4B58-A773-E55633F1F33D}" type="parTrans" cxnId="{004E63F2-1866-4795-8F3F-8DE67B023395}">
      <dgm:prSet/>
      <dgm:spPr/>
      <dgm:t>
        <a:bodyPr/>
        <a:lstStyle/>
        <a:p>
          <a:endParaRPr lang="pt-BR"/>
        </a:p>
      </dgm:t>
    </dgm:pt>
    <dgm:pt modelId="{3C051EB8-6A85-4373-9995-E788CA2093C0}" type="sibTrans" cxnId="{004E63F2-1866-4795-8F3F-8DE67B023395}">
      <dgm:prSet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Rochas à beira-mar"/>
        </a:ext>
      </dgm:extLst>
    </dgm:pt>
    <dgm:pt modelId="{A35CA3E4-6EE2-4279-9DE7-27CAA274EE1C}">
      <dgm:prSet phldrT="[Texto]"/>
      <dgm:spPr>
        <a:solidFill>
          <a:srgbClr val="77B900"/>
        </a:solidFill>
      </dgm:spPr>
      <dgm:t>
        <a:bodyPr/>
        <a:lstStyle/>
        <a:p>
          <a:r>
            <a:rPr lang="pt-BR" dirty="0" err="1"/>
            <a:t>Anaylics</a:t>
          </a:r>
          <a:endParaRPr lang="pt-BR" dirty="0"/>
        </a:p>
      </dgm:t>
    </dgm:pt>
    <dgm:pt modelId="{EBBFF465-AA0D-439E-8A9D-66DB3CF3B550}" type="parTrans" cxnId="{13CB26E2-745E-48DE-9ED8-4D6C6864FB4C}">
      <dgm:prSet/>
      <dgm:spPr/>
      <dgm:t>
        <a:bodyPr/>
        <a:lstStyle/>
        <a:p>
          <a:endParaRPr lang="pt-BR"/>
        </a:p>
      </dgm:t>
    </dgm:pt>
    <dgm:pt modelId="{D352ECE6-BE26-4B5C-8991-54CC3468F3D8}" type="sibTrans" cxnId="{13CB26E2-745E-48DE-9ED8-4D6C6864FB4C}">
      <dgm:prSet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Pessoas em uma fábrica"/>
        </a:ext>
      </dgm:extLst>
    </dgm:pt>
    <dgm:pt modelId="{57ADF236-66D1-483B-9F34-4069B399EFD7}">
      <dgm:prSet phldrT="[Texto]"/>
      <dgm:spPr>
        <a:solidFill>
          <a:srgbClr val="77B900"/>
        </a:solidFill>
      </dgm:spPr>
      <dgm:t>
        <a:bodyPr/>
        <a:lstStyle/>
        <a:p>
          <a:r>
            <a:rPr lang="pt-BR" dirty="0" err="1"/>
            <a:t>Ingest</a:t>
          </a:r>
          <a:r>
            <a:rPr lang="pt-BR" dirty="0"/>
            <a:t> Data</a:t>
          </a:r>
        </a:p>
      </dgm:t>
    </dgm:pt>
    <dgm:pt modelId="{D8D7B1EC-210B-40FB-8C52-D8ACA00D355C}" type="parTrans" cxnId="{49961950-C82D-4D18-82D5-DBBEA44820FC}">
      <dgm:prSet/>
      <dgm:spPr/>
      <dgm:t>
        <a:bodyPr/>
        <a:lstStyle/>
        <a:p>
          <a:endParaRPr lang="pt-BR"/>
        </a:p>
      </dgm:t>
    </dgm:pt>
    <dgm:pt modelId="{C88CE9E0-DA67-47F9-B725-DB363CA31F62}" type="sibTrans" cxnId="{49961950-C82D-4D18-82D5-DBBEA44820FC}">
      <dgm:prSet/>
      <dgm:spPr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Foto em ângulo das luzes do carro em uma curva."/>
        </a:ext>
      </dgm:extLst>
    </dgm:pt>
    <dgm:pt modelId="{9A91B4F0-7D93-4072-A76A-F13843422ACA}">
      <dgm:prSet phldrT="[Texto]"/>
      <dgm:spPr>
        <a:solidFill>
          <a:srgbClr val="77B900"/>
        </a:solidFill>
      </dgm:spPr>
      <dgm:t>
        <a:bodyPr/>
        <a:lstStyle/>
        <a:p>
          <a:r>
            <a:rPr lang="pt-BR" dirty="0" err="1"/>
            <a:t>Ingest</a:t>
          </a:r>
          <a:r>
            <a:rPr lang="pt-BR" dirty="0"/>
            <a:t> App</a:t>
          </a:r>
        </a:p>
      </dgm:t>
    </dgm:pt>
    <dgm:pt modelId="{36EF0622-5646-4247-9746-C6E38525C5AD}" type="parTrans" cxnId="{F5927068-F999-4D71-8A60-36F22439CB3D}">
      <dgm:prSet/>
      <dgm:spPr/>
      <dgm:t>
        <a:bodyPr/>
        <a:lstStyle/>
        <a:p>
          <a:endParaRPr lang="pt-BR"/>
        </a:p>
      </dgm:t>
    </dgm:pt>
    <dgm:pt modelId="{17D6D0B1-119C-4A6E-80B5-7F7CD5ED9F9B}" type="sibTrans" cxnId="{F5927068-F999-4D71-8A60-36F22439CB3D}">
      <dgm:prSet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Uma planta em crescimento"/>
        </a:ext>
      </dgm:extLst>
    </dgm:pt>
    <dgm:pt modelId="{BAE20242-AA4C-4464-AFD3-5A23FB9A1219}">
      <dgm:prSet phldrT="[Texto]"/>
      <dgm:spPr/>
      <dgm:t>
        <a:bodyPr/>
        <a:lstStyle/>
        <a:p>
          <a:r>
            <a:rPr lang="pt-BR" dirty="0"/>
            <a:t>Data </a:t>
          </a:r>
          <a:r>
            <a:rPr lang="pt-BR" dirty="0" err="1"/>
            <a:t>LifeCycle</a:t>
          </a:r>
          <a:endParaRPr lang="pt-BR" dirty="0"/>
        </a:p>
      </dgm:t>
    </dgm:pt>
    <dgm:pt modelId="{E45ECD7E-BE0E-4167-AABA-7F895031DA16}" type="parTrans" cxnId="{74FA9601-0489-44AE-A174-E12324B1C9DC}">
      <dgm:prSet/>
      <dgm:spPr/>
      <dgm:t>
        <a:bodyPr/>
        <a:lstStyle/>
        <a:p>
          <a:endParaRPr lang="pt-BR"/>
        </a:p>
      </dgm:t>
    </dgm:pt>
    <dgm:pt modelId="{3656CB4E-CDCD-470F-A394-9787CD04FE29}" type="sibTrans" cxnId="{74FA9601-0489-44AE-A174-E12324B1C9DC}">
      <dgm:prSet/>
      <dgm:spPr>
        <a:blipFill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Silhueta de um canteiro de obras"/>
        </a:ext>
      </dgm:extLst>
    </dgm:pt>
    <dgm:pt modelId="{FCE956A2-557F-4221-9AB0-A3A89E5FD27C}" type="pres">
      <dgm:prSet presAssocID="{DCDF89BC-0103-4A5C-A5DB-724ACFDC8CD7}" presName="Name0" presStyleCnt="0">
        <dgm:presLayoutVars>
          <dgm:chMax val="21"/>
          <dgm:chPref val="21"/>
        </dgm:presLayoutVars>
      </dgm:prSet>
      <dgm:spPr/>
    </dgm:pt>
    <dgm:pt modelId="{5F8B0F23-7924-4E3F-A44E-FD40426E1446}" type="pres">
      <dgm:prSet presAssocID="{F354A006-AA61-4B8C-8E27-D0A85F0C6EA9}" presName="text1" presStyleCnt="0"/>
      <dgm:spPr/>
    </dgm:pt>
    <dgm:pt modelId="{5AF16E1F-86B6-47F0-AB0F-437A058C7D99}" type="pres">
      <dgm:prSet presAssocID="{F354A006-AA61-4B8C-8E27-D0A85F0C6EA9}" presName="textRepeatNode" presStyleLbl="alignNode1" presStyleIdx="0" presStyleCnt="12">
        <dgm:presLayoutVars>
          <dgm:chMax val="0"/>
          <dgm:chPref val="0"/>
          <dgm:bulletEnabled val="1"/>
        </dgm:presLayoutVars>
      </dgm:prSet>
      <dgm:spPr/>
    </dgm:pt>
    <dgm:pt modelId="{0A0E49FC-3E33-4252-AF3A-198A680FD8F2}" type="pres">
      <dgm:prSet presAssocID="{F354A006-AA61-4B8C-8E27-D0A85F0C6EA9}" presName="textaccent1" presStyleCnt="0"/>
      <dgm:spPr/>
    </dgm:pt>
    <dgm:pt modelId="{073893A2-A583-48C8-A07E-F6664E705F99}" type="pres">
      <dgm:prSet presAssocID="{F354A006-AA61-4B8C-8E27-D0A85F0C6EA9}" presName="accentRepeatNode" presStyleLbl="solidAlignAcc1" presStyleIdx="0" presStyleCnt="24"/>
      <dgm:spPr/>
    </dgm:pt>
    <dgm:pt modelId="{E0181BDA-BBD8-4B6A-9804-AC9DE442F911}" type="pres">
      <dgm:prSet presAssocID="{E1021A77-6C55-409C-A53A-E100DD11027B}" presName="image1" presStyleCnt="0"/>
      <dgm:spPr/>
    </dgm:pt>
    <dgm:pt modelId="{EC9AA3A9-36F8-413D-AC62-2D577F674ADF}" type="pres">
      <dgm:prSet presAssocID="{E1021A77-6C55-409C-A53A-E100DD11027B}" presName="imageRepeatNode" presStyleLbl="alignAcc1" presStyleIdx="0" presStyleCnt="12"/>
      <dgm:spPr/>
    </dgm:pt>
    <dgm:pt modelId="{CF1DB08F-54E0-4A6D-BE10-D14CB1D8819F}" type="pres">
      <dgm:prSet presAssocID="{E1021A77-6C55-409C-A53A-E100DD11027B}" presName="imageaccent1" presStyleCnt="0"/>
      <dgm:spPr/>
    </dgm:pt>
    <dgm:pt modelId="{396BEA7F-0904-4D75-8F79-41DBEB14E8F2}" type="pres">
      <dgm:prSet presAssocID="{E1021A77-6C55-409C-A53A-E100DD11027B}" presName="accentRepeatNode" presStyleLbl="solidAlignAcc1" presStyleIdx="1" presStyleCnt="24"/>
      <dgm:spPr/>
    </dgm:pt>
    <dgm:pt modelId="{5E9AF89D-4192-4CEB-92CD-0347DB5FE404}" type="pres">
      <dgm:prSet presAssocID="{63A55814-04AA-4DD8-9A25-335AC183966E}" presName="text2" presStyleCnt="0"/>
      <dgm:spPr/>
    </dgm:pt>
    <dgm:pt modelId="{D3BA96B5-AEA6-4382-891A-0B7B083AF367}" type="pres">
      <dgm:prSet presAssocID="{63A55814-04AA-4DD8-9A25-335AC183966E}" presName="textRepeatNode" presStyleLbl="alignNode1" presStyleIdx="1" presStyleCnt="12">
        <dgm:presLayoutVars>
          <dgm:chMax val="0"/>
          <dgm:chPref val="0"/>
          <dgm:bulletEnabled val="1"/>
        </dgm:presLayoutVars>
      </dgm:prSet>
      <dgm:spPr/>
    </dgm:pt>
    <dgm:pt modelId="{58A3DC4E-C48D-4269-947B-F75737D9CD89}" type="pres">
      <dgm:prSet presAssocID="{63A55814-04AA-4DD8-9A25-335AC183966E}" presName="textaccent2" presStyleCnt="0"/>
      <dgm:spPr/>
    </dgm:pt>
    <dgm:pt modelId="{7B9AA785-7B8A-43EF-86E2-47B01F5DD21A}" type="pres">
      <dgm:prSet presAssocID="{63A55814-04AA-4DD8-9A25-335AC183966E}" presName="accentRepeatNode" presStyleLbl="solidAlignAcc1" presStyleIdx="2" presStyleCnt="24"/>
      <dgm:spPr/>
    </dgm:pt>
    <dgm:pt modelId="{DEB7CABE-D6FF-41DC-9877-FAABEF161E52}" type="pres">
      <dgm:prSet presAssocID="{62ED521A-320B-46CB-ADA8-D10F49EAE03A}" presName="image2" presStyleCnt="0"/>
      <dgm:spPr/>
    </dgm:pt>
    <dgm:pt modelId="{08D49A9C-FB9B-4A29-8BFE-CBC94C50CB98}" type="pres">
      <dgm:prSet presAssocID="{62ED521A-320B-46CB-ADA8-D10F49EAE03A}" presName="imageRepeatNode" presStyleLbl="alignAcc1" presStyleIdx="1" presStyleCnt="12"/>
      <dgm:spPr/>
    </dgm:pt>
    <dgm:pt modelId="{AA43FA6D-CEA8-45DA-A217-93F35A825B17}" type="pres">
      <dgm:prSet presAssocID="{62ED521A-320B-46CB-ADA8-D10F49EAE03A}" presName="imageaccent2" presStyleCnt="0"/>
      <dgm:spPr/>
    </dgm:pt>
    <dgm:pt modelId="{FE63C405-5DF6-4EDE-BAED-FA9D5715ECCC}" type="pres">
      <dgm:prSet presAssocID="{62ED521A-320B-46CB-ADA8-D10F49EAE03A}" presName="accentRepeatNode" presStyleLbl="solidAlignAcc1" presStyleIdx="3" presStyleCnt="24"/>
      <dgm:spPr/>
    </dgm:pt>
    <dgm:pt modelId="{99DF7128-33F9-4676-BFC8-6C850253A22F}" type="pres">
      <dgm:prSet presAssocID="{E902858B-AFCE-459C-8444-1EDC69A53BA2}" presName="text3" presStyleCnt="0"/>
      <dgm:spPr/>
    </dgm:pt>
    <dgm:pt modelId="{000B1EF6-94E3-4659-88E9-B933DD231EEF}" type="pres">
      <dgm:prSet presAssocID="{E902858B-AFCE-459C-8444-1EDC69A53BA2}" presName="textRepeatNode" presStyleLbl="alignNode1" presStyleIdx="2" presStyleCnt="12">
        <dgm:presLayoutVars>
          <dgm:chMax val="0"/>
          <dgm:chPref val="0"/>
          <dgm:bulletEnabled val="1"/>
        </dgm:presLayoutVars>
      </dgm:prSet>
      <dgm:spPr/>
    </dgm:pt>
    <dgm:pt modelId="{17AC2DE4-2703-40D9-802A-DCF2D9BC9F7B}" type="pres">
      <dgm:prSet presAssocID="{E902858B-AFCE-459C-8444-1EDC69A53BA2}" presName="textaccent3" presStyleCnt="0"/>
      <dgm:spPr/>
    </dgm:pt>
    <dgm:pt modelId="{99FE336B-43AE-4E73-94B5-1C786C6CC09A}" type="pres">
      <dgm:prSet presAssocID="{E902858B-AFCE-459C-8444-1EDC69A53BA2}" presName="accentRepeatNode" presStyleLbl="solidAlignAcc1" presStyleIdx="4" presStyleCnt="24"/>
      <dgm:spPr/>
    </dgm:pt>
    <dgm:pt modelId="{AB906EB2-9C79-4CD1-ABAB-BD94C9963DD4}" type="pres">
      <dgm:prSet presAssocID="{31997F42-2CF7-4BAC-8981-591DDB5AC1F8}" presName="image3" presStyleCnt="0"/>
      <dgm:spPr/>
    </dgm:pt>
    <dgm:pt modelId="{9F3D8B75-7AAC-4847-853C-65FDDF3F5D07}" type="pres">
      <dgm:prSet presAssocID="{31997F42-2CF7-4BAC-8981-591DDB5AC1F8}" presName="imageRepeatNode" presStyleLbl="alignAcc1" presStyleIdx="2" presStyleCnt="12"/>
      <dgm:spPr/>
    </dgm:pt>
    <dgm:pt modelId="{81958003-0A81-4B73-8EC9-441FC4E3F6BA}" type="pres">
      <dgm:prSet presAssocID="{31997F42-2CF7-4BAC-8981-591DDB5AC1F8}" presName="imageaccent3" presStyleCnt="0"/>
      <dgm:spPr/>
    </dgm:pt>
    <dgm:pt modelId="{ABF8C881-082F-4BE5-B959-79793CA59350}" type="pres">
      <dgm:prSet presAssocID="{31997F42-2CF7-4BAC-8981-591DDB5AC1F8}" presName="accentRepeatNode" presStyleLbl="solidAlignAcc1" presStyleIdx="5" presStyleCnt="24"/>
      <dgm:spPr/>
    </dgm:pt>
    <dgm:pt modelId="{17D35D25-7922-4A1A-84F9-AC9CE6ACA3A2}" type="pres">
      <dgm:prSet presAssocID="{1ADDAA71-646C-4494-B8CF-C7DA44832777}" presName="text4" presStyleCnt="0"/>
      <dgm:spPr/>
    </dgm:pt>
    <dgm:pt modelId="{29865FDC-110D-4E3A-94D6-9EAE202E2F91}" type="pres">
      <dgm:prSet presAssocID="{1ADDAA71-646C-4494-B8CF-C7DA44832777}" presName="textRepeatNode" presStyleLbl="alignNode1" presStyleIdx="3" presStyleCnt="12">
        <dgm:presLayoutVars>
          <dgm:chMax val="0"/>
          <dgm:chPref val="0"/>
          <dgm:bulletEnabled val="1"/>
        </dgm:presLayoutVars>
      </dgm:prSet>
      <dgm:spPr/>
    </dgm:pt>
    <dgm:pt modelId="{35282F85-E00E-4421-893E-4711B76A2C77}" type="pres">
      <dgm:prSet presAssocID="{1ADDAA71-646C-4494-B8CF-C7DA44832777}" presName="textaccent4" presStyleCnt="0"/>
      <dgm:spPr/>
    </dgm:pt>
    <dgm:pt modelId="{EDA3659D-D986-4C72-B64E-1A53947A3C70}" type="pres">
      <dgm:prSet presAssocID="{1ADDAA71-646C-4494-B8CF-C7DA44832777}" presName="accentRepeatNode" presStyleLbl="solidAlignAcc1" presStyleIdx="6" presStyleCnt="24"/>
      <dgm:spPr/>
    </dgm:pt>
    <dgm:pt modelId="{60E6CB0C-C8D5-4E3B-8ED8-981769389A54}" type="pres">
      <dgm:prSet presAssocID="{B357255C-60D6-4682-BD15-5F7B2FD89EF4}" presName="image4" presStyleCnt="0"/>
      <dgm:spPr/>
    </dgm:pt>
    <dgm:pt modelId="{CB9F9DC7-10BB-4F9B-8B33-DBEB577D797E}" type="pres">
      <dgm:prSet presAssocID="{B357255C-60D6-4682-BD15-5F7B2FD89EF4}" presName="imageRepeatNode" presStyleLbl="alignAcc1" presStyleIdx="3" presStyleCnt="12"/>
      <dgm:spPr/>
    </dgm:pt>
    <dgm:pt modelId="{65D436A9-E64D-4DB3-B488-BDF158DB0CF0}" type="pres">
      <dgm:prSet presAssocID="{B357255C-60D6-4682-BD15-5F7B2FD89EF4}" presName="imageaccent4" presStyleCnt="0"/>
      <dgm:spPr/>
    </dgm:pt>
    <dgm:pt modelId="{CE9A7D94-928E-4B53-891E-D322FDC989D0}" type="pres">
      <dgm:prSet presAssocID="{B357255C-60D6-4682-BD15-5F7B2FD89EF4}" presName="accentRepeatNode" presStyleLbl="solidAlignAcc1" presStyleIdx="7" presStyleCnt="24"/>
      <dgm:spPr/>
    </dgm:pt>
    <dgm:pt modelId="{944A2E96-6B83-490A-9A83-0C7C7AA3E610}" type="pres">
      <dgm:prSet presAssocID="{D759E5D5-8D2C-4FFA-BC89-F04E6A688740}" presName="text5" presStyleCnt="0"/>
      <dgm:spPr/>
    </dgm:pt>
    <dgm:pt modelId="{C788FD77-26DB-43AB-9A53-4F2CCFCACF74}" type="pres">
      <dgm:prSet presAssocID="{D759E5D5-8D2C-4FFA-BC89-F04E6A688740}" presName="textRepeatNode" presStyleLbl="alignNode1" presStyleIdx="4" presStyleCnt="12">
        <dgm:presLayoutVars>
          <dgm:chMax val="0"/>
          <dgm:chPref val="0"/>
          <dgm:bulletEnabled val="1"/>
        </dgm:presLayoutVars>
      </dgm:prSet>
      <dgm:spPr/>
    </dgm:pt>
    <dgm:pt modelId="{1C1BC13D-1773-466C-B9E2-DF77E8E46D46}" type="pres">
      <dgm:prSet presAssocID="{D759E5D5-8D2C-4FFA-BC89-F04E6A688740}" presName="textaccent5" presStyleCnt="0"/>
      <dgm:spPr/>
    </dgm:pt>
    <dgm:pt modelId="{536EEC45-40AF-4E0C-BB25-08076D61E7C7}" type="pres">
      <dgm:prSet presAssocID="{D759E5D5-8D2C-4FFA-BC89-F04E6A688740}" presName="accentRepeatNode" presStyleLbl="solidAlignAcc1" presStyleIdx="8" presStyleCnt="24"/>
      <dgm:spPr/>
    </dgm:pt>
    <dgm:pt modelId="{DE90666C-14A7-41E4-9734-8019A9C9CAEF}" type="pres">
      <dgm:prSet presAssocID="{82E33578-E76B-4AED-BF9A-C7B39022C501}" presName="image5" presStyleCnt="0"/>
      <dgm:spPr/>
    </dgm:pt>
    <dgm:pt modelId="{E69087D8-498F-4247-8698-2D3C166B5E53}" type="pres">
      <dgm:prSet presAssocID="{82E33578-E76B-4AED-BF9A-C7B39022C501}" presName="imageRepeatNode" presStyleLbl="alignAcc1" presStyleIdx="4" presStyleCnt="12"/>
      <dgm:spPr/>
    </dgm:pt>
    <dgm:pt modelId="{E183B4E6-3930-41F1-835A-CBA044B635EE}" type="pres">
      <dgm:prSet presAssocID="{82E33578-E76B-4AED-BF9A-C7B39022C501}" presName="imageaccent5" presStyleCnt="0"/>
      <dgm:spPr/>
    </dgm:pt>
    <dgm:pt modelId="{E79C4B5D-2179-4ECD-885E-BD7203030923}" type="pres">
      <dgm:prSet presAssocID="{82E33578-E76B-4AED-BF9A-C7B39022C501}" presName="accentRepeatNode" presStyleLbl="solidAlignAcc1" presStyleIdx="9" presStyleCnt="24"/>
      <dgm:spPr/>
    </dgm:pt>
    <dgm:pt modelId="{67BE6634-6856-4C31-84C9-39C6ED68C70D}" type="pres">
      <dgm:prSet presAssocID="{7B77E5DE-0AAD-41E5-A155-340300F15592}" presName="text6" presStyleCnt="0"/>
      <dgm:spPr/>
    </dgm:pt>
    <dgm:pt modelId="{830472AF-9EC5-4DCA-BF59-477F908A3AB3}" type="pres">
      <dgm:prSet presAssocID="{7B77E5DE-0AAD-41E5-A155-340300F15592}" presName="textRepeatNode" presStyleLbl="alignNode1" presStyleIdx="5" presStyleCnt="12">
        <dgm:presLayoutVars>
          <dgm:chMax val="0"/>
          <dgm:chPref val="0"/>
          <dgm:bulletEnabled val="1"/>
        </dgm:presLayoutVars>
      </dgm:prSet>
      <dgm:spPr/>
    </dgm:pt>
    <dgm:pt modelId="{8A9D8911-BAD8-4B8C-9DA0-D1BFDECBFDC0}" type="pres">
      <dgm:prSet presAssocID="{7B77E5DE-0AAD-41E5-A155-340300F15592}" presName="textaccent6" presStyleCnt="0"/>
      <dgm:spPr/>
    </dgm:pt>
    <dgm:pt modelId="{FE0316EB-D74B-477B-8B56-B84AD07CAFC7}" type="pres">
      <dgm:prSet presAssocID="{7B77E5DE-0AAD-41E5-A155-340300F15592}" presName="accentRepeatNode" presStyleLbl="solidAlignAcc1" presStyleIdx="10" presStyleCnt="24"/>
      <dgm:spPr/>
    </dgm:pt>
    <dgm:pt modelId="{525DC4CC-48EC-4EA9-927F-6CB6844293CD}" type="pres">
      <dgm:prSet presAssocID="{AC51646B-2E93-4185-9086-58BF26C7E7C6}" presName="image6" presStyleCnt="0"/>
      <dgm:spPr/>
    </dgm:pt>
    <dgm:pt modelId="{3898348B-3CCF-419B-8EA9-E45DD2C13242}" type="pres">
      <dgm:prSet presAssocID="{AC51646B-2E93-4185-9086-58BF26C7E7C6}" presName="imageRepeatNode" presStyleLbl="alignAcc1" presStyleIdx="5" presStyleCnt="12"/>
      <dgm:spPr/>
    </dgm:pt>
    <dgm:pt modelId="{BB0FBA33-0057-4BA7-87E2-022E032C02D8}" type="pres">
      <dgm:prSet presAssocID="{AC51646B-2E93-4185-9086-58BF26C7E7C6}" presName="imageaccent6" presStyleCnt="0"/>
      <dgm:spPr/>
    </dgm:pt>
    <dgm:pt modelId="{81424BDA-7B72-4772-859F-23FF67956A54}" type="pres">
      <dgm:prSet presAssocID="{AC51646B-2E93-4185-9086-58BF26C7E7C6}" presName="accentRepeatNode" presStyleLbl="solidAlignAcc1" presStyleIdx="11" presStyleCnt="24"/>
      <dgm:spPr/>
    </dgm:pt>
    <dgm:pt modelId="{749F7D1A-9F50-41FD-8C15-A1DE8CB8B03C}" type="pres">
      <dgm:prSet presAssocID="{DF2A3741-F8A5-4C7B-A968-A9D38DCF3418}" presName="text7" presStyleCnt="0"/>
      <dgm:spPr/>
    </dgm:pt>
    <dgm:pt modelId="{530F1FEB-6D01-48E2-878F-E92B05816EB4}" type="pres">
      <dgm:prSet presAssocID="{DF2A3741-F8A5-4C7B-A968-A9D38DCF3418}" presName="textRepeatNode" presStyleLbl="alignNode1" presStyleIdx="6" presStyleCnt="12">
        <dgm:presLayoutVars>
          <dgm:chMax val="0"/>
          <dgm:chPref val="0"/>
          <dgm:bulletEnabled val="1"/>
        </dgm:presLayoutVars>
      </dgm:prSet>
      <dgm:spPr/>
    </dgm:pt>
    <dgm:pt modelId="{E14686E0-0FD7-4EA7-A206-07AC4BB50920}" type="pres">
      <dgm:prSet presAssocID="{DF2A3741-F8A5-4C7B-A968-A9D38DCF3418}" presName="textaccent7" presStyleCnt="0"/>
      <dgm:spPr/>
    </dgm:pt>
    <dgm:pt modelId="{BBC7291F-8F48-4E69-9348-0988F6037B41}" type="pres">
      <dgm:prSet presAssocID="{DF2A3741-F8A5-4C7B-A968-A9D38DCF3418}" presName="accentRepeatNode" presStyleLbl="solidAlignAcc1" presStyleIdx="12" presStyleCnt="24"/>
      <dgm:spPr/>
    </dgm:pt>
    <dgm:pt modelId="{46A1788B-B9C5-4EB3-B9FD-F273D13458EC}" type="pres">
      <dgm:prSet presAssocID="{D70215D8-F194-4E9A-83C5-67EEC9021AFB}" presName="image7" presStyleCnt="0"/>
      <dgm:spPr/>
    </dgm:pt>
    <dgm:pt modelId="{238A3709-FF63-4139-BEB0-D0C120C286B2}" type="pres">
      <dgm:prSet presAssocID="{D70215D8-F194-4E9A-83C5-67EEC9021AFB}" presName="imageRepeatNode" presStyleLbl="alignAcc1" presStyleIdx="6" presStyleCnt="12"/>
      <dgm:spPr/>
    </dgm:pt>
    <dgm:pt modelId="{E4BCFD6A-9186-4F93-986D-08861BFEB256}" type="pres">
      <dgm:prSet presAssocID="{D70215D8-F194-4E9A-83C5-67EEC9021AFB}" presName="imageaccent7" presStyleCnt="0"/>
      <dgm:spPr/>
    </dgm:pt>
    <dgm:pt modelId="{AF6185E2-63A2-450E-ABCA-D2EF055E734F}" type="pres">
      <dgm:prSet presAssocID="{D70215D8-F194-4E9A-83C5-67EEC9021AFB}" presName="accentRepeatNode" presStyleLbl="solidAlignAcc1" presStyleIdx="13" presStyleCnt="24"/>
      <dgm:spPr/>
    </dgm:pt>
    <dgm:pt modelId="{AC580301-A2C4-4A85-AC53-83427563580E}" type="pres">
      <dgm:prSet presAssocID="{393384C7-A6B2-42A8-B68D-F72A45911B28}" presName="text8" presStyleCnt="0"/>
      <dgm:spPr/>
    </dgm:pt>
    <dgm:pt modelId="{41581945-EF66-471E-B147-F7795F1ED453}" type="pres">
      <dgm:prSet presAssocID="{393384C7-A6B2-42A8-B68D-F72A45911B28}" presName="textRepeatNode" presStyleLbl="alignNode1" presStyleIdx="7" presStyleCnt="12">
        <dgm:presLayoutVars>
          <dgm:chMax val="0"/>
          <dgm:chPref val="0"/>
          <dgm:bulletEnabled val="1"/>
        </dgm:presLayoutVars>
      </dgm:prSet>
      <dgm:spPr/>
    </dgm:pt>
    <dgm:pt modelId="{1FF5E212-21E5-4661-A094-6F5CDDF42ED0}" type="pres">
      <dgm:prSet presAssocID="{393384C7-A6B2-42A8-B68D-F72A45911B28}" presName="textaccent8" presStyleCnt="0"/>
      <dgm:spPr/>
    </dgm:pt>
    <dgm:pt modelId="{8E6217A7-5535-4774-8243-036D6CEC6FA0}" type="pres">
      <dgm:prSet presAssocID="{393384C7-A6B2-42A8-B68D-F72A45911B28}" presName="accentRepeatNode" presStyleLbl="solidAlignAcc1" presStyleIdx="14" presStyleCnt="24"/>
      <dgm:spPr/>
    </dgm:pt>
    <dgm:pt modelId="{5A1E80EC-89B2-4DBF-A3BE-3357916CCE51}" type="pres">
      <dgm:prSet presAssocID="{3C051EB8-6A85-4373-9995-E788CA2093C0}" presName="image8" presStyleCnt="0"/>
      <dgm:spPr/>
    </dgm:pt>
    <dgm:pt modelId="{F598052F-9842-4338-8C76-9727296D02A3}" type="pres">
      <dgm:prSet presAssocID="{3C051EB8-6A85-4373-9995-E788CA2093C0}" presName="imageRepeatNode" presStyleLbl="alignAcc1" presStyleIdx="7" presStyleCnt="12"/>
      <dgm:spPr/>
    </dgm:pt>
    <dgm:pt modelId="{34281C8A-F77E-46A9-B540-981EF5DE7CFB}" type="pres">
      <dgm:prSet presAssocID="{3C051EB8-6A85-4373-9995-E788CA2093C0}" presName="imageaccent8" presStyleCnt="0"/>
      <dgm:spPr/>
    </dgm:pt>
    <dgm:pt modelId="{594753BC-D02F-4B5A-883A-5A11C5B86558}" type="pres">
      <dgm:prSet presAssocID="{3C051EB8-6A85-4373-9995-E788CA2093C0}" presName="accentRepeatNode" presStyleLbl="solidAlignAcc1" presStyleIdx="15" presStyleCnt="24"/>
      <dgm:spPr/>
    </dgm:pt>
    <dgm:pt modelId="{9D4B592E-58AF-4217-8D00-77C62F282093}" type="pres">
      <dgm:prSet presAssocID="{A35CA3E4-6EE2-4279-9DE7-27CAA274EE1C}" presName="text9" presStyleCnt="0"/>
      <dgm:spPr/>
    </dgm:pt>
    <dgm:pt modelId="{A099F612-F945-4D86-A518-CF15EC5585B3}" type="pres">
      <dgm:prSet presAssocID="{A35CA3E4-6EE2-4279-9DE7-27CAA274EE1C}" presName="textRepeatNode" presStyleLbl="alignNode1" presStyleIdx="8" presStyleCnt="12">
        <dgm:presLayoutVars>
          <dgm:chMax val="0"/>
          <dgm:chPref val="0"/>
          <dgm:bulletEnabled val="1"/>
        </dgm:presLayoutVars>
      </dgm:prSet>
      <dgm:spPr/>
    </dgm:pt>
    <dgm:pt modelId="{0A3CCA5F-BA83-47A5-BD53-8E8835BF06BA}" type="pres">
      <dgm:prSet presAssocID="{A35CA3E4-6EE2-4279-9DE7-27CAA274EE1C}" presName="textaccent9" presStyleCnt="0"/>
      <dgm:spPr/>
    </dgm:pt>
    <dgm:pt modelId="{C7D733D8-94CC-421C-B504-C9E2FBBF5BF6}" type="pres">
      <dgm:prSet presAssocID="{A35CA3E4-6EE2-4279-9DE7-27CAA274EE1C}" presName="accentRepeatNode" presStyleLbl="solidAlignAcc1" presStyleIdx="16" presStyleCnt="24"/>
      <dgm:spPr/>
    </dgm:pt>
    <dgm:pt modelId="{563737FC-9330-4FA3-8288-A873CC06320D}" type="pres">
      <dgm:prSet presAssocID="{D352ECE6-BE26-4B5C-8991-54CC3468F3D8}" presName="image9" presStyleCnt="0"/>
      <dgm:spPr/>
    </dgm:pt>
    <dgm:pt modelId="{5FB8C365-F2BD-4DC4-98C3-4AF818813918}" type="pres">
      <dgm:prSet presAssocID="{D352ECE6-BE26-4B5C-8991-54CC3468F3D8}" presName="imageRepeatNode" presStyleLbl="alignAcc1" presStyleIdx="8" presStyleCnt="12"/>
      <dgm:spPr/>
    </dgm:pt>
    <dgm:pt modelId="{D422B92B-3157-4CEB-92DA-37425412BECB}" type="pres">
      <dgm:prSet presAssocID="{D352ECE6-BE26-4B5C-8991-54CC3468F3D8}" presName="imageaccent9" presStyleCnt="0"/>
      <dgm:spPr/>
    </dgm:pt>
    <dgm:pt modelId="{8C1EF022-35E4-40AE-B019-8AF8A5019984}" type="pres">
      <dgm:prSet presAssocID="{D352ECE6-BE26-4B5C-8991-54CC3468F3D8}" presName="accentRepeatNode" presStyleLbl="solidAlignAcc1" presStyleIdx="17" presStyleCnt="24"/>
      <dgm:spPr/>
    </dgm:pt>
    <dgm:pt modelId="{B92C9E06-105E-4641-8D03-77C19356D848}" type="pres">
      <dgm:prSet presAssocID="{57ADF236-66D1-483B-9F34-4069B399EFD7}" presName="text10" presStyleCnt="0"/>
      <dgm:spPr/>
    </dgm:pt>
    <dgm:pt modelId="{386C34C4-8B8C-4A6B-84B2-9C8E7FA834A7}" type="pres">
      <dgm:prSet presAssocID="{57ADF236-66D1-483B-9F34-4069B399EFD7}" presName="textRepeatNode" presStyleLbl="alignNode1" presStyleIdx="9" presStyleCnt="12">
        <dgm:presLayoutVars>
          <dgm:chMax val="0"/>
          <dgm:chPref val="0"/>
          <dgm:bulletEnabled val="1"/>
        </dgm:presLayoutVars>
      </dgm:prSet>
      <dgm:spPr/>
    </dgm:pt>
    <dgm:pt modelId="{65C68F9D-AD68-4181-8DF3-2A83955DB893}" type="pres">
      <dgm:prSet presAssocID="{57ADF236-66D1-483B-9F34-4069B399EFD7}" presName="textaccent10" presStyleCnt="0"/>
      <dgm:spPr/>
    </dgm:pt>
    <dgm:pt modelId="{48C0E764-92BC-40D8-911D-4425CD416E33}" type="pres">
      <dgm:prSet presAssocID="{57ADF236-66D1-483B-9F34-4069B399EFD7}" presName="accentRepeatNode" presStyleLbl="solidAlignAcc1" presStyleIdx="18" presStyleCnt="24"/>
      <dgm:spPr/>
    </dgm:pt>
    <dgm:pt modelId="{83A3B2BD-AB1B-4665-BFB0-D13E414BB5BD}" type="pres">
      <dgm:prSet presAssocID="{C88CE9E0-DA67-47F9-B725-DB363CA31F62}" presName="image10" presStyleCnt="0"/>
      <dgm:spPr/>
    </dgm:pt>
    <dgm:pt modelId="{E4543F1C-32A6-4FE5-9FCD-4251BDDED5E0}" type="pres">
      <dgm:prSet presAssocID="{C88CE9E0-DA67-47F9-B725-DB363CA31F62}" presName="imageRepeatNode" presStyleLbl="alignAcc1" presStyleIdx="9" presStyleCnt="12"/>
      <dgm:spPr/>
    </dgm:pt>
    <dgm:pt modelId="{83D919C6-824C-4657-B3FD-2A7065C17A28}" type="pres">
      <dgm:prSet presAssocID="{C88CE9E0-DA67-47F9-B725-DB363CA31F62}" presName="imageaccent10" presStyleCnt="0"/>
      <dgm:spPr/>
    </dgm:pt>
    <dgm:pt modelId="{15436F86-0469-46EA-8A80-1F1AE1D430AB}" type="pres">
      <dgm:prSet presAssocID="{C88CE9E0-DA67-47F9-B725-DB363CA31F62}" presName="accentRepeatNode" presStyleLbl="solidAlignAcc1" presStyleIdx="19" presStyleCnt="24"/>
      <dgm:spPr/>
    </dgm:pt>
    <dgm:pt modelId="{AAEE3E64-F31C-4010-869B-F3F43335CA52}" type="pres">
      <dgm:prSet presAssocID="{9A91B4F0-7D93-4072-A76A-F13843422ACA}" presName="text11" presStyleCnt="0"/>
      <dgm:spPr/>
    </dgm:pt>
    <dgm:pt modelId="{70E1CA05-3187-4D96-8A74-8502E4914AF1}" type="pres">
      <dgm:prSet presAssocID="{9A91B4F0-7D93-4072-A76A-F13843422ACA}" presName="textRepeatNode" presStyleLbl="alignNode1" presStyleIdx="10" presStyleCnt="12">
        <dgm:presLayoutVars>
          <dgm:chMax val="0"/>
          <dgm:chPref val="0"/>
          <dgm:bulletEnabled val="1"/>
        </dgm:presLayoutVars>
      </dgm:prSet>
      <dgm:spPr/>
    </dgm:pt>
    <dgm:pt modelId="{FBDA48BC-8229-46D7-8BC1-0FB570A302CF}" type="pres">
      <dgm:prSet presAssocID="{9A91B4F0-7D93-4072-A76A-F13843422ACA}" presName="textaccent11" presStyleCnt="0"/>
      <dgm:spPr/>
    </dgm:pt>
    <dgm:pt modelId="{D141E59B-0FFD-4FB2-A62B-0501C5A37B7F}" type="pres">
      <dgm:prSet presAssocID="{9A91B4F0-7D93-4072-A76A-F13843422ACA}" presName="accentRepeatNode" presStyleLbl="solidAlignAcc1" presStyleIdx="20" presStyleCnt="24"/>
      <dgm:spPr/>
    </dgm:pt>
    <dgm:pt modelId="{2587EC96-1230-40A5-8CAA-AA6F5D4C890E}" type="pres">
      <dgm:prSet presAssocID="{17D6D0B1-119C-4A6E-80B5-7F7CD5ED9F9B}" presName="image11" presStyleCnt="0"/>
      <dgm:spPr/>
    </dgm:pt>
    <dgm:pt modelId="{39BC752F-131B-4FE6-9DD6-B3F234DEEA5A}" type="pres">
      <dgm:prSet presAssocID="{17D6D0B1-119C-4A6E-80B5-7F7CD5ED9F9B}" presName="imageRepeatNode" presStyleLbl="alignAcc1" presStyleIdx="10" presStyleCnt="12"/>
      <dgm:spPr/>
    </dgm:pt>
    <dgm:pt modelId="{A5204FEF-4B50-429A-8611-557EC2954C35}" type="pres">
      <dgm:prSet presAssocID="{17D6D0B1-119C-4A6E-80B5-7F7CD5ED9F9B}" presName="imageaccent11" presStyleCnt="0"/>
      <dgm:spPr/>
    </dgm:pt>
    <dgm:pt modelId="{E21C3D91-BBB4-458C-9D98-0625524AC659}" type="pres">
      <dgm:prSet presAssocID="{17D6D0B1-119C-4A6E-80B5-7F7CD5ED9F9B}" presName="accentRepeatNode" presStyleLbl="solidAlignAcc1" presStyleIdx="21" presStyleCnt="24"/>
      <dgm:spPr/>
    </dgm:pt>
    <dgm:pt modelId="{EDE19824-EF28-4AAB-8405-DF733F6A558F}" type="pres">
      <dgm:prSet presAssocID="{BAE20242-AA4C-4464-AFD3-5A23FB9A1219}" presName="text12" presStyleCnt="0"/>
      <dgm:spPr/>
    </dgm:pt>
    <dgm:pt modelId="{425CCE4B-0609-46F5-94FD-0ECB2A564AA1}" type="pres">
      <dgm:prSet presAssocID="{BAE20242-AA4C-4464-AFD3-5A23FB9A1219}" presName="textRepeatNode" presStyleLbl="alignNode1" presStyleIdx="11" presStyleCnt="12">
        <dgm:presLayoutVars>
          <dgm:chMax val="0"/>
          <dgm:chPref val="0"/>
          <dgm:bulletEnabled val="1"/>
        </dgm:presLayoutVars>
      </dgm:prSet>
      <dgm:spPr/>
    </dgm:pt>
    <dgm:pt modelId="{73BF4F37-40B2-44FA-B454-985A6DB141B7}" type="pres">
      <dgm:prSet presAssocID="{BAE20242-AA4C-4464-AFD3-5A23FB9A1219}" presName="textaccent12" presStyleCnt="0"/>
      <dgm:spPr/>
    </dgm:pt>
    <dgm:pt modelId="{0EBA51DB-B905-40D0-8AC0-D6B3C7F3F7A0}" type="pres">
      <dgm:prSet presAssocID="{BAE20242-AA4C-4464-AFD3-5A23FB9A1219}" presName="accentRepeatNode" presStyleLbl="solidAlignAcc1" presStyleIdx="22" presStyleCnt="24"/>
      <dgm:spPr/>
    </dgm:pt>
    <dgm:pt modelId="{2BA7B9C6-4945-4A97-85E6-FB1CE31336FB}" type="pres">
      <dgm:prSet presAssocID="{3656CB4E-CDCD-470F-A394-9787CD04FE29}" presName="image12" presStyleCnt="0"/>
      <dgm:spPr/>
    </dgm:pt>
    <dgm:pt modelId="{4FF5186E-F769-4D1E-A6F4-63FC2AC56058}" type="pres">
      <dgm:prSet presAssocID="{3656CB4E-CDCD-470F-A394-9787CD04FE29}" presName="imageRepeatNode" presStyleLbl="alignAcc1" presStyleIdx="11" presStyleCnt="12"/>
      <dgm:spPr/>
    </dgm:pt>
    <dgm:pt modelId="{904B73A9-98C3-48F4-840B-327F8D14912D}" type="pres">
      <dgm:prSet presAssocID="{3656CB4E-CDCD-470F-A394-9787CD04FE29}" presName="imageaccent12" presStyleCnt="0"/>
      <dgm:spPr/>
    </dgm:pt>
    <dgm:pt modelId="{4DB1FE78-618C-4D99-AB01-DDCD88BAD87A}" type="pres">
      <dgm:prSet presAssocID="{3656CB4E-CDCD-470F-A394-9787CD04FE29}" presName="accentRepeatNode" presStyleLbl="solidAlignAcc1" presStyleIdx="23" presStyleCnt="24"/>
      <dgm:spPr/>
    </dgm:pt>
  </dgm:ptLst>
  <dgm:cxnLst>
    <dgm:cxn modelId="{74FA9601-0489-44AE-A174-E12324B1C9DC}" srcId="{DCDF89BC-0103-4A5C-A5DB-724ACFDC8CD7}" destId="{BAE20242-AA4C-4464-AFD3-5A23FB9A1219}" srcOrd="11" destOrd="0" parTransId="{E45ECD7E-BE0E-4167-AABA-7F895031DA16}" sibTransId="{3656CB4E-CDCD-470F-A394-9787CD04FE29}"/>
    <dgm:cxn modelId="{8CE63508-3FBC-45F1-901D-4EEE8ADBB94F}" type="presOf" srcId="{62ED521A-320B-46CB-ADA8-D10F49EAE03A}" destId="{08D49A9C-FB9B-4A29-8BFE-CBC94C50CB98}" srcOrd="0" destOrd="0" presId="urn:microsoft.com/office/officeart/2008/layout/HexagonCluster"/>
    <dgm:cxn modelId="{41633608-23D3-40C4-A906-CEB89685A494}" srcId="{DCDF89BC-0103-4A5C-A5DB-724ACFDC8CD7}" destId="{DF2A3741-F8A5-4C7B-A968-A9D38DCF3418}" srcOrd="6" destOrd="0" parTransId="{F29271E8-7F2A-4D42-B47C-7EDC1064B3CB}" sibTransId="{D70215D8-F194-4E9A-83C5-67EEC9021AFB}"/>
    <dgm:cxn modelId="{84D18324-0751-4A3A-A926-2DF08B309B90}" type="presOf" srcId="{63A55814-04AA-4DD8-9A25-335AC183966E}" destId="{D3BA96B5-AEA6-4382-891A-0B7B083AF367}" srcOrd="0" destOrd="0" presId="urn:microsoft.com/office/officeart/2008/layout/HexagonCluster"/>
    <dgm:cxn modelId="{82F5BB24-301C-432F-9E6D-5540ABDD213F}" type="presOf" srcId="{31997F42-2CF7-4BAC-8981-591DDB5AC1F8}" destId="{9F3D8B75-7AAC-4847-853C-65FDDF3F5D07}" srcOrd="0" destOrd="0" presId="urn:microsoft.com/office/officeart/2008/layout/HexagonCluster"/>
    <dgm:cxn modelId="{79D4CE2F-5A2E-4457-8D58-40F2EEBB06F3}" type="presOf" srcId="{82E33578-E76B-4AED-BF9A-C7B39022C501}" destId="{E69087D8-498F-4247-8698-2D3C166B5E53}" srcOrd="0" destOrd="0" presId="urn:microsoft.com/office/officeart/2008/layout/HexagonCluster"/>
    <dgm:cxn modelId="{BB58FD36-5A47-4B51-9580-8F103B8F99F2}" type="presOf" srcId="{B357255C-60D6-4682-BD15-5F7B2FD89EF4}" destId="{CB9F9DC7-10BB-4F9B-8B33-DBEB577D797E}" srcOrd="0" destOrd="0" presId="urn:microsoft.com/office/officeart/2008/layout/HexagonCluster"/>
    <dgm:cxn modelId="{F092D838-A67B-4579-842B-4D8D42192355}" srcId="{DCDF89BC-0103-4A5C-A5DB-724ACFDC8CD7}" destId="{7B77E5DE-0AAD-41E5-A155-340300F15592}" srcOrd="5" destOrd="0" parTransId="{BBF6B41F-4445-4A71-8E57-B2B7EA8F0D96}" sibTransId="{AC51646B-2E93-4185-9086-58BF26C7E7C6}"/>
    <dgm:cxn modelId="{F5927068-F999-4D71-8A60-36F22439CB3D}" srcId="{DCDF89BC-0103-4A5C-A5DB-724ACFDC8CD7}" destId="{9A91B4F0-7D93-4072-A76A-F13843422ACA}" srcOrd="10" destOrd="0" parTransId="{36EF0622-5646-4247-9746-C6E38525C5AD}" sibTransId="{17D6D0B1-119C-4A6E-80B5-7F7CD5ED9F9B}"/>
    <dgm:cxn modelId="{E2B4AE4D-CDEE-46F7-A0FE-5D989E6A6E84}" type="presOf" srcId="{3656CB4E-CDCD-470F-A394-9787CD04FE29}" destId="{4FF5186E-F769-4D1E-A6F4-63FC2AC56058}" srcOrd="0" destOrd="0" presId="urn:microsoft.com/office/officeart/2008/layout/HexagonCluster"/>
    <dgm:cxn modelId="{49961950-C82D-4D18-82D5-DBBEA44820FC}" srcId="{DCDF89BC-0103-4A5C-A5DB-724ACFDC8CD7}" destId="{57ADF236-66D1-483B-9F34-4069B399EFD7}" srcOrd="9" destOrd="0" parTransId="{D8D7B1EC-210B-40FB-8C52-D8ACA00D355C}" sibTransId="{C88CE9E0-DA67-47F9-B725-DB363CA31F62}"/>
    <dgm:cxn modelId="{6128AF51-62BC-4B53-B0C5-362F11DA11F9}" type="presOf" srcId="{17D6D0B1-119C-4A6E-80B5-7F7CD5ED9F9B}" destId="{39BC752F-131B-4FE6-9DD6-B3F234DEEA5A}" srcOrd="0" destOrd="0" presId="urn:microsoft.com/office/officeart/2008/layout/HexagonCluster"/>
    <dgm:cxn modelId="{4E0D4A57-2DB0-49F1-A45A-FE3177F57A8A}" type="presOf" srcId="{DCDF89BC-0103-4A5C-A5DB-724ACFDC8CD7}" destId="{FCE956A2-557F-4221-9AB0-A3A89E5FD27C}" srcOrd="0" destOrd="0" presId="urn:microsoft.com/office/officeart/2008/layout/HexagonCluster"/>
    <dgm:cxn modelId="{7608107E-B19C-4BD3-9812-D9FB22D174DF}" type="presOf" srcId="{7B77E5DE-0AAD-41E5-A155-340300F15592}" destId="{830472AF-9EC5-4DCA-BF59-477F908A3AB3}" srcOrd="0" destOrd="0" presId="urn:microsoft.com/office/officeart/2008/layout/HexagonCluster"/>
    <dgm:cxn modelId="{E4656C82-576E-4FFD-A651-106CDCA2D199}" type="presOf" srcId="{9A91B4F0-7D93-4072-A76A-F13843422ACA}" destId="{70E1CA05-3187-4D96-8A74-8502E4914AF1}" srcOrd="0" destOrd="0" presId="urn:microsoft.com/office/officeart/2008/layout/HexagonCluster"/>
    <dgm:cxn modelId="{4DF2998F-0B67-40DB-9767-D1A3B0459F92}" type="presOf" srcId="{57ADF236-66D1-483B-9F34-4069B399EFD7}" destId="{386C34C4-8B8C-4A6B-84B2-9C8E7FA834A7}" srcOrd="0" destOrd="0" presId="urn:microsoft.com/office/officeart/2008/layout/HexagonCluster"/>
    <dgm:cxn modelId="{20E3C18F-FDA6-46D7-B560-CBDCFD95B713}" type="presOf" srcId="{3C051EB8-6A85-4373-9995-E788CA2093C0}" destId="{F598052F-9842-4338-8C76-9727296D02A3}" srcOrd="0" destOrd="0" presId="urn:microsoft.com/office/officeart/2008/layout/HexagonCluster"/>
    <dgm:cxn modelId="{16B4B69E-2063-4029-842F-C4434A98A70A}" type="presOf" srcId="{DF2A3741-F8A5-4C7B-A968-A9D38DCF3418}" destId="{530F1FEB-6D01-48E2-878F-E92B05816EB4}" srcOrd="0" destOrd="0" presId="urn:microsoft.com/office/officeart/2008/layout/HexagonCluster"/>
    <dgm:cxn modelId="{0FD0F59E-25F0-4963-BE10-DD0B7FA09EA9}" type="presOf" srcId="{D759E5D5-8D2C-4FFA-BC89-F04E6A688740}" destId="{C788FD77-26DB-43AB-9A53-4F2CCFCACF74}" srcOrd="0" destOrd="0" presId="urn:microsoft.com/office/officeart/2008/layout/HexagonCluster"/>
    <dgm:cxn modelId="{2ABE02A2-79DC-4606-9A62-97685E967ED1}" type="presOf" srcId="{A35CA3E4-6EE2-4279-9DE7-27CAA274EE1C}" destId="{A099F612-F945-4D86-A518-CF15EC5585B3}" srcOrd="0" destOrd="0" presId="urn:microsoft.com/office/officeart/2008/layout/HexagonCluster"/>
    <dgm:cxn modelId="{AB99A5AC-F290-4FCF-8221-68F5BF923BC7}" type="presOf" srcId="{F354A006-AA61-4B8C-8E27-D0A85F0C6EA9}" destId="{5AF16E1F-86B6-47F0-AB0F-437A058C7D99}" srcOrd="0" destOrd="0" presId="urn:microsoft.com/office/officeart/2008/layout/HexagonCluster"/>
    <dgm:cxn modelId="{B1782FB4-6316-416B-A54C-75C2EE042BF2}" type="presOf" srcId="{1ADDAA71-646C-4494-B8CF-C7DA44832777}" destId="{29865FDC-110D-4E3A-94D6-9EAE202E2F91}" srcOrd="0" destOrd="0" presId="urn:microsoft.com/office/officeart/2008/layout/HexagonCluster"/>
    <dgm:cxn modelId="{F8C375BC-81BF-4A2C-A759-C8088CA1E604}" type="presOf" srcId="{C88CE9E0-DA67-47F9-B725-DB363CA31F62}" destId="{E4543F1C-32A6-4FE5-9FCD-4251BDDED5E0}" srcOrd="0" destOrd="0" presId="urn:microsoft.com/office/officeart/2008/layout/HexagonCluster"/>
    <dgm:cxn modelId="{E738B1BD-2B9D-456C-B049-3ECC37241233}" type="presOf" srcId="{D352ECE6-BE26-4B5C-8991-54CC3468F3D8}" destId="{5FB8C365-F2BD-4DC4-98C3-4AF818813918}" srcOrd="0" destOrd="0" presId="urn:microsoft.com/office/officeart/2008/layout/HexagonCluster"/>
    <dgm:cxn modelId="{71FB1CC5-F753-4F48-BEFE-83B102D3E68B}" type="presOf" srcId="{AC51646B-2E93-4185-9086-58BF26C7E7C6}" destId="{3898348B-3CCF-419B-8EA9-E45DD2C13242}" srcOrd="0" destOrd="0" presId="urn:microsoft.com/office/officeart/2008/layout/HexagonCluster"/>
    <dgm:cxn modelId="{441F5BC5-F59B-4455-A05C-3968C56A2DCD}" srcId="{DCDF89BC-0103-4A5C-A5DB-724ACFDC8CD7}" destId="{D759E5D5-8D2C-4FFA-BC89-F04E6A688740}" srcOrd="4" destOrd="0" parTransId="{54928754-EF18-4F00-B351-45D7A0E423A2}" sibTransId="{82E33578-E76B-4AED-BF9A-C7B39022C501}"/>
    <dgm:cxn modelId="{87D76AD0-73A2-4264-A6B2-2CCA67D0C4C0}" type="presOf" srcId="{E1021A77-6C55-409C-A53A-E100DD11027B}" destId="{EC9AA3A9-36F8-413D-AC62-2D577F674ADF}" srcOrd="0" destOrd="0" presId="urn:microsoft.com/office/officeart/2008/layout/HexagonCluster"/>
    <dgm:cxn modelId="{D2580AD1-9CBC-4424-9A49-70444C97A006}" type="presOf" srcId="{D70215D8-F194-4E9A-83C5-67EEC9021AFB}" destId="{238A3709-FF63-4139-BEB0-D0C120C286B2}" srcOrd="0" destOrd="0" presId="urn:microsoft.com/office/officeart/2008/layout/HexagonCluster"/>
    <dgm:cxn modelId="{C1A622D4-A963-44F5-AD15-ACDE0B21C304}" type="presOf" srcId="{BAE20242-AA4C-4464-AFD3-5A23FB9A1219}" destId="{425CCE4B-0609-46F5-94FD-0ECB2A564AA1}" srcOrd="0" destOrd="0" presId="urn:microsoft.com/office/officeart/2008/layout/HexagonCluster"/>
    <dgm:cxn modelId="{C8DABED6-0DD7-467A-AAC2-9BDF94A3F2BB}" type="presOf" srcId="{E902858B-AFCE-459C-8444-1EDC69A53BA2}" destId="{000B1EF6-94E3-4659-88E9-B933DD231EEF}" srcOrd="0" destOrd="0" presId="urn:microsoft.com/office/officeart/2008/layout/HexagonCluster"/>
    <dgm:cxn modelId="{D03B37DF-A517-4D56-A5AA-1C87F83B20A4}" srcId="{DCDF89BC-0103-4A5C-A5DB-724ACFDC8CD7}" destId="{F354A006-AA61-4B8C-8E27-D0A85F0C6EA9}" srcOrd="0" destOrd="0" parTransId="{DB2032DB-520E-4977-977C-9E320C824C97}" sibTransId="{E1021A77-6C55-409C-A53A-E100DD11027B}"/>
    <dgm:cxn modelId="{13CB26E2-745E-48DE-9ED8-4D6C6864FB4C}" srcId="{DCDF89BC-0103-4A5C-A5DB-724ACFDC8CD7}" destId="{A35CA3E4-6EE2-4279-9DE7-27CAA274EE1C}" srcOrd="8" destOrd="0" parTransId="{EBBFF465-AA0D-439E-8A9D-66DB3CF3B550}" sibTransId="{D352ECE6-BE26-4B5C-8991-54CC3468F3D8}"/>
    <dgm:cxn modelId="{C3372DF2-7308-4E41-A65F-9DBC0A2DD667}" type="presOf" srcId="{393384C7-A6B2-42A8-B68D-F72A45911B28}" destId="{41581945-EF66-471E-B147-F7795F1ED453}" srcOrd="0" destOrd="0" presId="urn:microsoft.com/office/officeart/2008/layout/HexagonCluster"/>
    <dgm:cxn modelId="{004E63F2-1866-4795-8F3F-8DE67B023395}" srcId="{DCDF89BC-0103-4A5C-A5DB-724ACFDC8CD7}" destId="{393384C7-A6B2-42A8-B68D-F72A45911B28}" srcOrd="7" destOrd="0" parTransId="{66C92732-B678-4B58-A773-E55633F1F33D}" sibTransId="{3C051EB8-6A85-4373-9995-E788CA2093C0}"/>
    <dgm:cxn modelId="{C7187DFA-DC79-4781-A9BE-A71201AC8562}" srcId="{DCDF89BC-0103-4A5C-A5DB-724ACFDC8CD7}" destId="{1ADDAA71-646C-4494-B8CF-C7DA44832777}" srcOrd="3" destOrd="0" parTransId="{EAFFF64B-B67B-4D79-851C-A9EC7B599C76}" sibTransId="{B357255C-60D6-4682-BD15-5F7B2FD89EF4}"/>
    <dgm:cxn modelId="{180111FC-854E-44AD-BD86-C7AEF9DC13B7}" srcId="{DCDF89BC-0103-4A5C-A5DB-724ACFDC8CD7}" destId="{E902858B-AFCE-459C-8444-1EDC69A53BA2}" srcOrd="2" destOrd="0" parTransId="{79807844-D24B-4F91-87E7-42BBD6FBF261}" sibTransId="{31997F42-2CF7-4BAC-8981-591DDB5AC1F8}"/>
    <dgm:cxn modelId="{D52E61FD-97D2-45EF-B793-2C1C377DB3D9}" srcId="{DCDF89BC-0103-4A5C-A5DB-724ACFDC8CD7}" destId="{63A55814-04AA-4DD8-9A25-335AC183966E}" srcOrd="1" destOrd="0" parTransId="{E3B7403F-EF70-4B4B-99BD-12B0D6563F21}" sibTransId="{62ED521A-320B-46CB-ADA8-D10F49EAE03A}"/>
    <dgm:cxn modelId="{AF545FDF-30B1-4203-8E78-B0DFF7CCC150}" type="presParOf" srcId="{FCE956A2-557F-4221-9AB0-A3A89E5FD27C}" destId="{5F8B0F23-7924-4E3F-A44E-FD40426E1446}" srcOrd="0" destOrd="0" presId="urn:microsoft.com/office/officeart/2008/layout/HexagonCluster"/>
    <dgm:cxn modelId="{9CB6FC2C-1716-42DF-AC82-B6ACE8055309}" type="presParOf" srcId="{5F8B0F23-7924-4E3F-A44E-FD40426E1446}" destId="{5AF16E1F-86B6-47F0-AB0F-437A058C7D99}" srcOrd="0" destOrd="0" presId="urn:microsoft.com/office/officeart/2008/layout/HexagonCluster"/>
    <dgm:cxn modelId="{1FDC9BB5-15C3-47DA-93ED-E00FE8D25904}" type="presParOf" srcId="{FCE956A2-557F-4221-9AB0-A3A89E5FD27C}" destId="{0A0E49FC-3E33-4252-AF3A-198A680FD8F2}" srcOrd="1" destOrd="0" presId="urn:microsoft.com/office/officeart/2008/layout/HexagonCluster"/>
    <dgm:cxn modelId="{476C420D-664D-4492-AE85-C434D8602C40}" type="presParOf" srcId="{0A0E49FC-3E33-4252-AF3A-198A680FD8F2}" destId="{073893A2-A583-48C8-A07E-F6664E705F99}" srcOrd="0" destOrd="0" presId="urn:microsoft.com/office/officeart/2008/layout/HexagonCluster"/>
    <dgm:cxn modelId="{13802EF4-36DF-48E0-827C-02A2E7DDDC7E}" type="presParOf" srcId="{FCE956A2-557F-4221-9AB0-A3A89E5FD27C}" destId="{E0181BDA-BBD8-4B6A-9804-AC9DE442F911}" srcOrd="2" destOrd="0" presId="urn:microsoft.com/office/officeart/2008/layout/HexagonCluster"/>
    <dgm:cxn modelId="{2D756B6D-B287-49DA-A83A-B13D90387141}" type="presParOf" srcId="{E0181BDA-BBD8-4B6A-9804-AC9DE442F911}" destId="{EC9AA3A9-36F8-413D-AC62-2D577F674ADF}" srcOrd="0" destOrd="0" presId="urn:microsoft.com/office/officeart/2008/layout/HexagonCluster"/>
    <dgm:cxn modelId="{5DF26CB7-BD8E-4AF6-91AC-4399FDD6D4C5}" type="presParOf" srcId="{FCE956A2-557F-4221-9AB0-A3A89E5FD27C}" destId="{CF1DB08F-54E0-4A6D-BE10-D14CB1D8819F}" srcOrd="3" destOrd="0" presId="urn:microsoft.com/office/officeart/2008/layout/HexagonCluster"/>
    <dgm:cxn modelId="{D3A7CAC7-DE2F-4708-887E-63D733AC1C2D}" type="presParOf" srcId="{CF1DB08F-54E0-4A6D-BE10-D14CB1D8819F}" destId="{396BEA7F-0904-4D75-8F79-41DBEB14E8F2}" srcOrd="0" destOrd="0" presId="urn:microsoft.com/office/officeart/2008/layout/HexagonCluster"/>
    <dgm:cxn modelId="{B2838043-D10F-444F-A9F7-E4E1B1BD26C2}" type="presParOf" srcId="{FCE956A2-557F-4221-9AB0-A3A89E5FD27C}" destId="{5E9AF89D-4192-4CEB-92CD-0347DB5FE404}" srcOrd="4" destOrd="0" presId="urn:microsoft.com/office/officeart/2008/layout/HexagonCluster"/>
    <dgm:cxn modelId="{2D10B236-F91A-4379-A0D4-906B8236F113}" type="presParOf" srcId="{5E9AF89D-4192-4CEB-92CD-0347DB5FE404}" destId="{D3BA96B5-AEA6-4382-891A-0B7B083AF367}" srcOrd="0" destOrd="0" presId="urn:microsoft.com/office/officeart/2008/layout/HexagonCluster"/>
    <dgm:cxn modelId="{24A99BCE-6399-421D-8908-A59D46630348}" type="presParOf" srcId="{FCE956A2-557F-4221-9AB0-A3A89E5FD27C}" destId="{58A3DC4E-C48D-4269-947B-F75737D9CD89}" srcOrd="5" destOrd="0" presId="urn:microsoft.com/office/officeart/2008/layout/HexagonCluster"/>
    <dgm:cxn modelId="{22FF63A2-7640-4743-B124-F22DFA21631C}" type="presParOf" srcId="{58A3DC4E-C48D-4269-947B-F75737D9CD89}" destId="{7B9AA785-7B8A-43EF-86E2-47B01F5DD21A}" srcOrd="0" destOrd="0" presId="urn:microsoft.com/office/officeart/2008/layout/HexagonCluster"/>
    <dgm:cxn modelId="{1EF30FA7-01B4-420B-9890-1895D2A84C31}" type="presParOf" srcId="{FCE956A2-557F-4221-9AB0-A3A89E5FD27C}" destId="{DEB7CABE-D6FF-41DC-9877-FAABEF161E52}" srcOrd="6" destOrd="0" presId="urn:microsoft.com/office/officeart/2008/layout/HexagonCluster"/>
    <dgm:cxn modelId="{3C8B9968-DE0B-4408-9323-5CECB499860D}" type="presParOf" srcId="{DEB7CABE-D6FF-41DC-9877-FAABEF161E52}" destId="{08D49A9C-FB9B-4A29-8BFE-CBC94C50CB98}" srcOrd="0" destOrd="0" presId="urn:microsoft.com/office/officeart/2008/layout/HexagonCluster"/>
    <dgm:cxn modelId="{5226358F-E51E-4A3D-A531-35D33215AEE3}" type="presParOf" srcId="{FCE956A2-557F-4221-9AB0-A3A89E5FD27C}" destId="{AA43FA6D-CEA8-45DA-A217-93F35A825B17}" srcOrd="7" destOrd="0" presId="urn:microsoft.com/office/officeart/2008/layout/HexagonCluster"/>
    <dgm:cxn modelId="{D9EEDEB5-3320-4E68-AC76-A0199EBA2013}" type="presParOf" srcId="{AA43FA6D-CEA8-45DA-A217-93F35A825B17}" destId="{FE63C405-5DF6-4EDE-BAED-FA9D5715ECCC}" srcOrd="0" destOrd="0" presId="urn:microsoft.com/office/officeart/2008/layout/HexagonCluster"/>
    <dgm:cxn modelId="{B8A4380E-239B-48C2-961A-A998E09D73EC}" type="presParOf" srcId="{FCE956A2-557F-4221-9AB0-A3A89E5FD27C}" destId="{99DF7128-33F9-4676-BFC8-6C850253A22F}" srcOrd="8" destOrd="0" presId="urn:microsoft.com/office/officeart/2008/layout/HexagonCluster"/>
    <dgm:cxn modelId="{BB2AF34F-CFEB-43D0-8931-F222FB848C8E}" type="presParOf" srcId="{99DF7128-33F9-4676-BFC8-6C850253A22F}" destId="{000B1EF6-94E3-4659-88E9-B933DD231EEF}" srcOrd="0" destOrd="0" presId="urn:microsoft.com/office/officeart/2008/layout/HexagonCluster"/>
    <dgm:cxn modelId="{F327D2C6-DDA3-4FCF-AEC2-A81DAB94BAA4}" type="presParOf" srcId="{FCE956A2-557F-4221-9AB0-A3A89E5FD27C}" destId="{17AC2DE4-2703-40D9-802A-DCF2D9BC9F7B}" srcOrd="9" destOrd="0" presId="urn:microsoft.com/office/officeart/2008/layout/HexagonCluster"/>
    <dgm:cxn modelId="{3485FB19-97CC-4A20-AA6E-E1670BA8C032}" type="presParOf" srcId="{17AC2DE4-2703-40D9-802A-DCF2D9BC9F7B}" destId="{99FE336B-43AE-4E73-94B5-1C786C6CC09A}" srcOrd="0" destOrd="0" presId="urn:microsoft.com/office/officeart/2008/layout/HexagonCluster"/>
    <dgm:cxn modelId="{66732443-292D-49B5-9D81-BADF939B8918}" type="presParOf" srcId="{FCE956A2-557F-4221-9AB0-A3A89E5FD27C}" destId="{AB906EB2-9C79-4CD1-ABAB-BD94C9963DD4}" srcOrd="10" destOrd="0" presId="urn:microsoft.com/office/officeart/2008/layout/HexagonCluster"/>
    <dgm:cxn modelId="{B0D4823A-1E0F-4AA1-9B14-8750BAD8017F}" type="presParOf" srcId="{AB906EB2-9C79-4CD1-ABAB-BD94C9963DD4}" destId="{9F3D8B75-7AAC-4847-853C-65FDDF3F5D07}" srcOrd="0" destOrd="0" presId="urn:microsoft.com/office/officeart/2008/layout/HexagonCluster"/>
    <dgm:cxn modelId="{2DA103C9-2330-46B7-BAF0-DFBE406F78C3}" type="presParOf" srcId="{FCE956A2-557F-4221-9AB0-A3A89E5FD27C}" destId="{81958003-0A81-4B73-8EC9-441FC4E3F6BA}" srcOrd="11" destOrd="0" presId="urn:microsoft.com/office/officeart/2008/layout/HexagonCluster"/>
    <dgm:cxn modelId="{15FD791D-5D4A-410C-9372-E06CFBC60937}" type="presParOf" srcId="{81958003-0A81-4B73-8EC9-441FC4E3F6BA}" destId="{ABF8C881-082F-4BE5-B959-79793CA59350}" srcOrd="0" destOrd="0" presId="urn:microsoft.com/office/officeart/2008/layout/HexagonCluster"/>
    <dgm:cxn modelId="{9E6FC368-13A4-4BAF-B8E2-14A8AA4A822A}" type="presParOf" srcId="{FCE956A2-557F-4221-9AB0-A3A89E5FD27C}" destId="{17D35D25-7922-4A1A-84F9-AC9CE6ACA3A2}" srcOrd="12" destOrd="0" presId="urn:microsoft.com/office/officeart/2008/layout/HexagonCluster"/>
    <dgm:cxn modelId="{530E5E4C-CC5E-40D6-B893-B2A039E71618}" type="presParOf" srcId="{17D35D25-7922-4A1A-84F9-AC9CE6ACA3A2}" destId="{29865FDC-110D-4E3A-94D6-9EAE202E2F91}" srcOrd="0" destOrd="0" presId="urn:microsoft.com/office/officeart/2008/layout/HexagonCluster"/>
    <dgm:cxn modelId="{81A4099A-B2DA-4BE5-92BC-79DCF8872582}" type="presParOf" srcId="{FCE956A2-557F-4221-9AB0-A3A89E5FD27C}" destId="{35282F85-E00E-4421-893E-4711B76A2C77}" srcOrd="13" destOrd="0" presId="urn:microsoft.com/office/officeart/2008/layout/HexagonCluster"/>
    <dgm:cxn modelId="{A1D478A3-4061-4DCD-A2A2-31685AEFC64C}" type="presParOf" srcId="{35282F85-E00E-4421-893E-4711B76A2C77}" destId="{EDA3659D-D986-4C72-B64E-1A53947A3C70}" srcOrd="0" destOrd="0" presId="urn:microsoft.com/office/officeart/2008/layout/HexagonCluster"/>
    <dgm:cxn modelId="{C40BAECF-1881-4FD7-B4A4-EA0F569AADFC}" type="presParOf" srcId="{FCE956A2-557F-4221-9AB0-A3A89E5FD27C}" destId="{60E6CB0C-C8D5-4E3B-8ED8-981769389A54}" srcOrd="14" destOrd="0" presId="urn:microsoft.com/office/officeart/2008/layout/HexagonCluster"/>
    <dgm:cxn modelId="{96B09909-9F73-452C-A546-6F836627639A}" type="presParOf" srcId="{60E6CB0C-C8D5-4E3B-8ED8-981769389A54}" destId="{CB9F9DC7-10BB-4F9B-8B33-DBEB577D797E}" srcOrd="0" destOrd="0" presId="urn:microsoft.com/office/officeart/2008/layout/HexagonCluster"/>
    <dgm:cxn modelId="{E20FC72A-A382-4A60-8E58-00819631FCC3}" type="presParOf" srcId="{FCE956A2-557F-4221-9AB0-A3A89E5FD27C}" destId="{65D436A9-E64D-4DB3-B488-BDF158DB0CF0}" srcOrd="15" destOrd="0" presId="urn:microsoft.com/office/officeart/2008/layout/HexagonCluster"/>
    <dgm:cxn modelId="{1A6547DB-4267-4A75-92FE-336EDC3E07C8}" type="presParOf" srcId="{65D436A9-E64D-4DB3-B488-BDF158DB0CF0}" destId="{CE9A7D94-928E-4B53-891E-D322FDC989D0}" srcOrd="0" destOrd="0" presId="urn:microsoft.com/office/officeart/2008/layout/HexagonCluster"/>
    <dgm:cxn modelId="{39135E8A-D35B-4EF9-93FC-EDAA430D704E}" type="presParOf" srcId="{FCE956A2-557F-4221-9AB0-A3A89E5FD27C}" destId="{944A2E96-6B83-490A-9A83-0C7C7AA3E610}" srcOrd="16" destOrd="0" presId="urn:microsoft.com/office/officeart/2008/layout/HexagonCluster"/>
    <dgm:cxn modelId="{0BCFCACC-DF37-489F-B30D-2D4ED8CDB158}" type="presParOf" srcId="{944A2E96-6B83-490A-9A83-0C7C7AA3E610}" destId="{C788FD77-26DB-43AB-9A53-4F2CCFCACF74}" srcOrd="0" destOrd="0" presId="urn:microsoft.com/office/officeart/2008/layout/HexagonCluster"/>
    <dgm:cxn modelId="{C4466ECF-3F5E-4076-B762-2ADC9A9548D3}" type="presParOf" srcId="{FCE956A2-557F-4221-9AB0-A3A89E5FD27C}" destId="{1C1BC13D-1773-466C-B9E2-DF77E8E46D46}" srcOrd="17" destOrd="0" presId="urn:microsoft.com/office/officeart/2008/layout/HexagonCluster"/>
    <dgm:cxn modelId="{635A168A-E80D-49B3-AF01-418528EC0222}" type="presParOf" srcId="{1C1BC13D-1773-466C-B9E2-DF77E8E46D46}" destId="{536EEC45-40AF-4E0C-BB25-08076D61E7C7}" srcOrd="0" destOrd="0" presId="urn:microsoft.com/office/officeart/2008/layout/HexagonCluster"/>
    <dgm:cxn modelId="{C0FA0E92-9B4B-4F52-B5B0-AAECFB891E89}" type="presParOf" srcId="{FCE956A2-557F-4221-9AB0-A3A89E5FD27C}" destId="{DE90666C-14A7-41E4-9734-8019A9C9CAEF}" srcOrd="18" destOrd="0" presId="urn:microsoft.com/office/officeart/2008/layout/HexagonCluster"/>
    <dgm:cxn modelId="{1CE013AF-0826-45E3-A14B-8459E443A6B3}" type="presParOf" srcId="{DE90666C-14A7-41E4-9734-8019A9C9CAEF}" destId="{E69087D8-498F-4247-8698-2D3C166B5E53}" srcOrd="0" destOrd="0" presId="urn:microsoft.com/office/officeart/2008/layout/HexagonCluster"/>
    <dgm:cxn modelId="{7282257D-1B41-4EB4-8576-1FF7F4B045EC}" type="presParOf" srcId="{FCE956A2-557F-4221-9AB0-A3A89E5FD27C}" destId="{E183B4E6-3930-41F1-835A-CBA044B635EE}" srcOrd="19" destOrd="0" presId="urn:microsoft.com/office/officeart/2008/layout/HexagonCluster"/>
    <dgm:cxn modelId="{8676EBE8-8465-4921-B47B-924B4B788BC5}" type="presParOf" srcId="{E183B4E6-3930-41F1-835A-CBA044B635EE}" destId="{E79C4B5D-2179-4ECD-885E-BD7203030923}" srcOrd="0" destOrd="0" presId="urn:microsoft.com/office/officeart/2008/layout/HexagonCluster"/>
    <dgm:cxn modelId="{F2CCE36C-15C2-4529-8673-835686345D6D}" type="presParOf" srcId="{FCE956A2-557F-4221-9AB0-A3A89E5FD27C}" destId="{67BE6634-6856-4C31-84C9-39C6ED68C70D}" srcOrd="20" destOrd="0" presId="urn:microsoft.com/office/officeart/2008/layout/HexagonCluster"/>
    <dgm:cxn modelId="{403E3ECE-E694-4E44-8435-52A454BD6313}" type="presParOf" srcId="{67BE6634-6856-4C31-84C9-39C6ED68C70D}" destId="{830472AF-9EC5-4DCA-BF59-477F908A3AB3}" srcOrd="0" destOrd="0" presId="urn:microsoft.com/office/officeart/2008/layout/HexagonCluster"/>
    <dgm:cxn modelId="{6EB584DF-B1D9-4FA3-9837-17150CBE79AF}" type="presParOf" srcId="{FCE956A2-557F-4221-9AB0-A3A89E5FD27C}" destId="{8A9D8911-BAD8-4B8C-9DA0-D1BFDECBFDC0}" srcOrd="21" destOrd="0" presId="urn:microsoft.com/office/officeart/2008/layout/HexagonCluster"/>
    <dgm:cxn modelId="{03C62321-EEC7-4535-B9D5-3D015F3A3263}" type="presParOf" srcId="{8A9D8911-BAD8-4B8C-9DA0-D1BFDECBFDC0}" destId="{FE0316EB-D74B-477B-8B56-B84AD07CAFC7}" srcOrd="0" destOrd="0" presId="urn:microsoft.com/office/officeart/2008/layout/HexagonCluster"/>
    <dgm:cxn modelId="{018F535A-B279-4230-8088-4173A9A70153}" type="presParOf" srcId="{FCE956A2-557F-4221-9AB0-A3A89E5FD27C}" destId="{525DC4CC-48EC-4EA9-927F-6CB6844293CD}" srcOrd="22" destOrd="0" presId="urn:microsoft.com/office/officeart/2008/layout/HexagonCluster"/>
    <dgm:cxn modelId="{A15E245A-78FD-4383-BF19-E14C05F0B7F6}" type="presParOf" srcId="{525DC4CC-48EC-4EA9-927F-6CB6844293CD}" destId="{3898348B-3CCF-419B-8EA9-E45DD2C13242}" srcOrd="0" destOrd="0" presId="urn:microsoft.com/office/officeart/2008/layout/HexagonCluster"/>
    <dgm:cxn modelId="{BE549559-551A-4DF5-9B3C-03124B74BDE8}" type="presParOf" srcId="{FCE956A2-557F-4221-9AB0-A3A89E5FD27C}" destId="{BB0FBA33-0057-4BA7-87E2-022E032C02D8}" srcOrd="23" destOrd="0" presId="urn:microsoft.com/office/officeart/2008/layout/HexagonCluster"/>
    <dgm:cxn modelId="{1F39F4C4-2824-4B97-A869-066041EDC3DF}" type="presParOf" srcId="{BB0FBA33-0057-4BA7-87E2-022E032C02D8}" destId="{81424BDA-7B72-4772-859F-23FF67956A54}" srcOrd="0" destOrd="0" presId="urn:microsoft.com/office/officeart/2008/layout/HexagonCluster"/>
    <dgm:cxn modelId="{6819CBB7-0DDC-47AC-AC13-03B8FE1E6B32}" type="presParOf" srcId="{FCE956A2-557F-4221-9AB0-A3A89E5FD27C}" destId="{749F7D1A-9F50-41FD-8C15-A1DE8CB8B03C}" srcOrd="24" destOrd="0" presId="urn:microsoft.com/office/officeart/2008/layout/HexagonCluster"/>
    <dgm:cxn modelId="{6797A964-8D30-4DD1-9606-C0F74C779346}" type="presParOf" srcId="{749F7D1A-9F50-41FD-8C15-A1DE8CB8B03C}" destId="{530F1FEB-6D01-48E2-878F-E92B05816EB4}" srcOrd="0" destOrd="0" presId="urn:microsoft.com/office/officeart/2008/layout/HexagonCluster"/>
    <dgm:cxn modelId="{24D89CC7-8AAC-45F6-B42A-FD5EC743258E}" type="presParOf" srcId="{FCE956A2-557F-4221-9AB0-A3A89E5FD27C}" destId="{E14686E0-0FD7-4EA7-A206-07AC4BB50920}" srcOrd="25" destOrd="0" presId="urn:microsoft.com/office/officeart/2008/layout/HexagonCluster"/>
    <dgm:cxn modelId="{21A6D110-EA57-474F-9446-81FA245FCB9E}" type="presParOf" srcId="{E14686E0-0FD7-4EA7-A206-07AC4BB50920}" destId="{BBC7291F-8F48-4E69-9348-0988F6037B41}" srcOrd="0" destOrd="0" presId="urn:microsoft.com/office/officeart/2008/layout/HexagonCluster"/>
    <dgm:cxn modelId="{1EE2E1E5-FBC1-42CD-80BE-D75131E6864B}" type="presParOf" srcId="{FCE956A2-557F-4221-9AB0-A3A89E5FD27C}" destId="{46A1788B-B9C5-4EB3-B9FD-F273D13458EC}" srcOrd="26" destOrd="0" presId="urn:microsoft.com/office/officeart/2008/layout/HexagonCluster"/>
    <dgm:cxn modelId="{ECD2A8F9-F308-4260-949F-7BD462A9E274}" type="presParOf" srcId="{46A1788B-B9C5-4EB3-B9FD-F273D13458EC}" destId="{238A3709-FF63-4139-BEB0-D0C120C286B2}" srcOrd="0" destOrd="0" presId="urn:microsoft.com/office/officeart/2008/layout/HexagonCluster"/>
    <dgm:cxn modelId="{C8416E24-26F0-4B0D-8924-1E946C97AE35}" type="presParOf" srcId="{FCE956A2-557F-4221-9AB0-A3A89E5FD27C}" destId="{E4BCFD6A-9186-4F93-986D-08861BFEB256}" srcOrd="27" destOrd="0" presId="urn:microsoft.com/office/officeart/2008/layout/HexagonCluster"/>
    <dgm:cxn modelId="{517FE9E3-DFA8-4A40-B9EA-EF93BEAA1723}" type="presParOf" srcId="{E4BCFD6A-9186-4F93-986D-08861BFEB256}" destId="{AF6185E2-63A2-450E-ABCA-D2EF055E734F}" srcOrd="0" destOrd="0" presId="urn:microsoft.com/office/officeart/2008/layout/HexagonCluster"/>
    <dgm:cxn modelId="{9DAFC976-7DDB-46B7-9295-18AC973A2353}" type="presParOf" srcId="{FCE956A2-557F-4221-9AB0-A3A89E5FD27C}" destId="{AC580301-A2C4-4A85-AC53-83427563580E}" srcOrd="28" destOrd="0" presId="urn:microsoft.com/office/officeart/2008/layout/HexagonCluster"/>
    <dgm:cxn modelId="{F3FFAC29-DD06-42F8-948F-5A324F6F9AEE}" type="presParOf" srcId="{AC580301-A2C4-4A85-AC53-83427563580E}" destId="{41581945-EF66-471E-B147-F7795F1ED453}" srcOrd="0" destOrd="0" presId="urn:microsoft.com/office/officeart/2008/layout/HexagonCluster"/>
    <dgm:cxn modelId="{22698484-EA61-4002-9F28-F168F98EB48D}" type="presParOf" srcId="{FCE956A2-557F-4221-9AB0-A3A89E5FD27C}" destId="{1FF5E212-21E5-4661-A094-6F5CDDF42ED0}" srcOrd="29" destOrd="0" presId="urn:microsoft.com/office/officeart/2008/layout/HexagonCluster"/>
    <dgm:cxn modelId="{61F731DA-CDBC-4C9A-A228-8C2608D2D0C0}" type="presParOf" srcId="{1FF5E212-21E5-4661-A094-6F5CDDF42ED0}" destId="{8E6217A7-5535-4774-8243-036D6CEC6FA0}" srcOrd="0" destOrd="0" presId="urn:microsoft.com/office/officeart/2008/layout/HexagonCluster"/>
    <dgm:cxn modelId="{A97C8A49-E8BC-46CF-B5D6-710054B6A7B3}" type="presParOf" srcId="{FCE956A2-557F-4221-9AB0-A3A89E5FD27C}" destId="{5A1E80EC-89B2-4DBF-A3BE-3357916CCE51}" srcOrd="30" destOrd="0" presId="urn:microsoft.com/office/officeart/2008/layout/HexagonCluster"/>
    <dgm:cxn modelId="{E4D768B0-90EB-4B68-B57F-AD80D27448EC}" type="presParOf" srcId="{5A1E80EC-89B2-4DBF-A3BE-3357916CCE51}" destId="{F598052F-9842-4338-8C76-9727296D02A3}" srcOrd="0" destOrd="0" presId="urn:microsoft.com/office/officeart/2008/layout/HexagonCluster"/>
    <dgm:cxn modelId="{66D1FE63-6F31-4844-93D4-64BBB237A86D}" type="presParOf" srcId="{FCE956A2-557F-4221-9AB0-A3A89E5FD27C}" destId="{34281C8A-F77E-46A9-B540-981EF5DE7CFB}" srcOrd="31" destOrd="0" presId="urn:microsoft.com/office/officeart/2008/layout/HexagonCluster"/>
    <dgm:cxn modelId="{B7A68E24-DF43-4C95-ADE4-1A7B2F2E1787}" type="presParOf" srcId="{34281C8A-F77E-46A9-B540-981EF5DE7CFB}" destId="{594753BC-D02F-4B5A-883A-5A11C5B86558}" srcOrd="0" destOrd="0" presId="urn:microsoft.com/office/officeart/2008/layout/HexagonCluster"/>
    <dgm:cxn modelId="{C9FF86F5-1A0A-4104-B017-D4D81FB0A333}" type="presParOf" srcId="{FCE956A2-557F-4221-9AB0-A3A89E5FD27C}" destId="{9D4B592E-58AF-4217-8D00-77C62F282093}" srcOrd="32" destOrd="0" presId="urn:microsoft.com/office/officeart/2008/layout/HexagonCluster"/>
    <dgm:cxn modelId="{2BBB394D-A992-4224-973B-EC01FDE26BBE}" type="presParOf" srcId="{9D4B592E-58AF-4217-8D00-77C62F282093}" destId="{A099F612-F945-4D86-A518-CF15EC5585B3}" srcOrd="0" destOrd="0" presId="urn:microsoft.com/office/officeart/2008/layout/HexagonCluster"/>
    <dgm:cxn modelId="{46B5A944-CCC1-4BF1-B420-11B016AEC39A}" type="presParOf" srcId="{FCE956A2-557F-4221-9AB0-A3A89E5FD27C}" destId="{0A3CCA5F-BA83-47A5-BD53-8E8835BF06BA}" srcOrd="33" destOrd="0" presId="urn:microsoft.com/office/officeart/2008/layout/HexagonCluster"/>
    <dgm:cxn modelId="{4D5008E8-2F2E-4546-82C1-A663BEBB9381}" type="presParOf" srcId="{0A3CCA5F-BA83-47A5-BD53-8E8835BF06BA}" destId="{C7D733D8-94CC-421C-B504-C9E2FBBF5BF6}" srcOrd="0" destOrd="0" presId="urn:microsoft.com/office/officeart/2008/layout/HexagonCluster"/>
    <dgm:cxn modelId="{69A1705C-57E0-41C3-BABA-0CC835BBF34E}" type="presParOf" srcId="{FCE956A2-557F-4221-9AB0-A3A89E5FD27C}" destId="{563737FC-9330-4FA3-8288-A873CC06320D}" srcOrd="34" destOrd="0" presId="urn:microsoft.com/office/officeart/2008/layout/HexagonCluster"/>
    <dgm:cxn modelId="{509B24D2-4EE2-445D-83DC-0A6AEB2376CE}" type="presParOf" srcId="{563737FC-9330-4FA3-8288-A873CC06320D}" destId="{5FB8C365-F2BD-4DC4-98C3-4AF818813918}" srcOrd="0" destOrd="0" presId="urn:microsoft.com/office/officeart/2008/layout/HexagonCluster"/>
    <dgm:cxn modelId="{F135562D-EC5E-426B-B4C3-BD3815BB5AF4}" type="presParOf" srcId="{FCE956A2-557F-4221-9AB0-A3A89E5FD27C}" destId="{D422B92B-3157-4CEB-92DA-37425412BECB}" srcOrd="35" destOrd="0" presId="urn:microsoft.com/office/officeart/2008/layout/HexagonCluster"/>
    <dgm:cxn modelId="{23E858B0-C257-4E60-94E1-0913B8DB14D4}" type="presParOf" srcId="{D422B92B-3157-4CEB-92DA-37425412BECB}" destId="{8C1EF022-35E4-40AE-B019-8AF8A5019984}" srcOrd="0" destOrd="0" presId="urn:microsoft.com/office/officeart/2008/layout/HexagonCluster"/>
    <dgm:cxn modelId="{C5ED4DD1-54DF-4ED4-A04B-6AAB60FD3E5E}" type="presParOf" srcId="{FCE956A2-557F-4221-9AB0-A3A89E5FD27C}" destId="{B92C9E06-105E-4641-8D03-77C19356D848}" srcOrd="36" destOrd="0" presId="urn:microsoft.com/office/officeart/2008/layout/HexagonCluster"/>
    <dgm:cxn modelId="{F67C4FF3-A09F-4124-82DB-CB4258E797BD}" type="presParOf" srcId="{B92C9E06-105E-4641-8D03-77C19356D848}" destId="{386C34C4-8B8C-4A6B-84B2-9C8E7FA834A7}" srcOrd="0" destOrd="0" presId="urn:microsoft.com/office/officeart/2008/layout/HexagonCluster"/>
    <dgm:cxn modelId="{0DC099A9-9C0B-42F2-BF51-460B76A7F4D7}" type="presParOf" srcId="{FCE956A2-557F-4221-9AB0-A3A89E5FD27C}" destId="{65C68F9D-AD68-4181-8DF3-2A83955DB893}" srcOrd="37" destOrd="0" presId="urn:microsoft.com/office/officeart/2008/layout/HexagonCluster"/>
    <dgm:cxn modelId="{64F25C63-1295-4E40-80C9-5274DBA08101}" type="presParOf" srcId="{65C68F9D-AD68-4181-8DF3-2A83955DB893}" destId="{48C0E764-92BC-40D8-911D-4425CD416E33}" srcOrd="0" destOrd="0" presId="urn:microsoft.com/office/officeart/2008/layout/HexagonCluster"/>
    <dgm:cxn modelId="{8046A62D-380E-436D-94E2-D20CBD8DCB35}" type="presParOf" srcId="{FCE956A2-557F-4221-9AB0-A3A89E5FD27C}" destId="{83A3B2BD-AB1B-4665-BFB0-D13E414BB5BD}" srcOrd="38" destOrd="0" presId="urn:microsoft.com/office/officeart/2008/layout/HexagonCluster"/>
    <dgm:cxn modelId="{8BEA881F-15B1-48BF-84D5-D1F52F28AE58}" type="presParOf" srcId="{83A3B2BD-AB1B-4665-BFB0-D13E414BB5BD}" destId="{E4543F1C-32A6-4FE5-9FCD-4251BDDED5E0}" srcOrd="0" destOrd="0" presId="urn:microsoft.com/office/officeart/2008/layout/HexagonCluster"/>
    <dgm:cxn modelId="{915EDD37-5962-4836-A55A-6067683ED831}" type="presParOf" srcId="{FCE956A2-557F-4221-9AB0-A3A89E5FD27C}" destId="{83D919C6-824C-4657-B3FD-2A7065C17A28}" srcOrd="39" destOrd="0" presId="urn:microsoft.com/office/officeart/2008/layout/HexagonCluster"/>
    <dgm:cxn modelId="{C473FF64-8520-4EE2-8278-2870AD140675}" type="presParOf" srcId="{83D919C6-824C-4657-B3FD-2A7065C17A28}" destId="{15436F86-0469-46EA-8A80-1F1AE1D430AB}" srcOrd="0" destOrd="0" presId="urn:microsoft.com/office/officeart/2008/layout/HexagonCluster"/>
    <dgm:cxn modelId="{7843ECCE-6D1A-403E-9624-3578771477F8}" type="presParOf" srcId="{FCE956A2-557F-4221-9AB0-A3A89E5FD27C}" destId="{AAEE3E64-F31C-4010-869B-F3F43335CA52}" srcOrd="40" destOrd="0" presId="urn:microsoft.com/office/officeart/2008/layout/HexagonCluster"/>
    <dgm:cxn modelId="{C81DEEB0-7F82-4D2F-8F9A-8A8FB8E90A1B}" type="presParOf" srcId="{AAEE3E64-F31C-4010-869B-F3F43335CA52}" destId="{70E1CA05-3187-4D96-8A74-8502E4914AF1}" srcOrd="0" destOrd="0" presId="urn:microsoft.com/office/officeart/2008/layout/HexagonCluster"/>
    <dgm:cxn modelId="{B6553769-B314-4046-A925-BDF2ECEABBC9}" type="presParOf" srcId="{FCE956A2-557F-4221-9AB0-A3A89E5FD27C}" destId="{FBDA48BC-8229-46D7-8BC1-0FB570A302CF}" srcOrd="41" destOrd="0" presId="urn:microsoft.com/office/officeart/2008/layout/HexagonCluster"/>
    <dgm:cxn modelId="{61FAD9CF-2A5B-4C56-BC73-53591F2060FF}" type="presParOf" srcId="{FBDA48BC-8229-46D7-8BC1-0FB570A302CF}" destId="{D141E59B-0FFD-4FB2-A62B-0501C5A37B7F}" srcOrd="0" destOrd="0" presId="urn:microsoft.com/office/officeart/2008/layout/HexagonCluster"/>
    <dgm:cxn modelId="{3BF63C23-A306-48CD-A018-141FC7953B79}" type="presParOf" srcId="{FCE956A2-557F-4221-9AB0-A3A89E5FD27C}" destId="{2587EC96-1230-40A5-8CAA-AA6F5D4C890E}" srcOrd="42" destOrd="0" presId="urn:microsoft.com/office/officeart/2008/layout/HexagonCluster"/>
    <dgm:cxn modelId="{40DC0CF1-30E8-4210-ACD7-C1C047EBBF67}" type="presParOf" srcId="{2587EC96-1230-40A5-8CAA-AA6F5D4C890E}" destId="{39BC752F-131B-4FE6-9DD6-B3F234DEEA5A}" srcOrd="0" destOrd="0" presId="urn:microsoft.com/office/officeart/2008/layout/HexagonCluster"/>
    <dgm:cxn modelId="{BE4350C9-FAB3-4707-814C-007F8AD7915B}" type="presParOf" srcId="{FCE956A2-557F-4221-9AB0-A3A89E5FD27C}" destId="{A5204FEF-4B50-429A-8611-557EC2954C35}" srcOrd="43" destOrd="0" presId="urn:microsoft.com/office/officeart/2008/layout/HexagonCluster"/>
    <dgm:cxn modelId="{3E8006E3-29CE-4541-8DB6-06D03A7334E9}" type="presParOf" srcId="{A5204FEF-4B50-429A-8611-557EC2954C35}" destId="{E21C3D91-BBB4-458C-9D98-0625524AC659}" srcOrd="0" destOrd="0" presId="urn:microsoft.com/office/officeart/2008/layout/HexagonCluster"/>
    <dgm:cxn modelId="{D2796982-912A-4DE9-8F05-7F64FD191D5C}" type="presParOf" srcId="{FCE956A2-557F-4221-9AB0-A3A89E5FD27C}" destId="{EDE19824-EF28-4AAB-8405-DF733F6A558F}" srcOrd="44" destOrd="0" presId="urn:microsoft.com/office/officeart/2008/layout/HexagonCluster"/>
    <dgm:cxn modelId="{26B6A505-BCF0-49FC-9D46-CE1772307F56}" type="presParOf" srcId="{EDE19824-EF28-4AAB-8405-DF733F6A558F}" destId="{425CCE4B-0609-46F5-94FD-0ECB2A564AA1}" srcOrd="0" destOrd="0" presId="urn:microsoft.com/office/officeart/2008/layout/HexagonCluster"/>
    <dgm:cxn modelId="{D30DD399-7D21-4D4E-AF6D-46C6A7258F4C}" type="presParOf" srcId="{FCE956A2-557F-4221-9AB0-A3A89E5FD27C}" destId="{73BF4F37-40B2-44FA-B454-985A6DB141B7}" srcOrd="45" destOrd="0" presId="urn:microsoft.com/office/officeart/2008/layout/HexagonCluster"/>
    <dgm:cxn modelId="{275B6B91-671F-456A-91FB-03A44A8B8965}" type="presParOf" srcId="{73BF4F37-40B2-44FA-B454-985A6DB141B7}" destId="{0EBA51DB-B905-40D0-8AC0-D6B3C7F3F7A0}" srcOrd="0" destOrd="0" presId="urn:microsoft.com/office/officeart/2008/layout/HexagonCluster"/>
    <dgm:cxn modelId="{E5D75A66-4A2E-4367-AFC2-C6CD19BE6E6F}" type="presParOf" srcId="{FCE956A2-557F-4221-9AB0-A3A89E5FD27C}" destId="{2BA7B9C6-4945-4A97-85E6-FB1CE31336FB}" srcOrd="46" destOrd="0" presId="urn:microsoft.com/office/officeart/2008/layout/HexagonCluster"/>
    <dgm:cxn modelId="{1F60B917-98D0-4F5A-8AA7-C73B2FE0BA04}" type="presParOf" srcId="{2BA7B9C6-4945-4A97-85E6-FB1CE31336FB}" destId="{4FF5186E-F769-4D1E-A6F4-63FC2AC56058}" srcOrd="0" destOrd="0" presId="urn:microsoft.com/office/officeart/2008/layout/HexagonCluster"/>
    <dgm:cxn modelId="{FE66B93C-D2F9-4710-A2C5-7D96A9167127}" type="presParOf" srcId="{FCE956A2-557F-4221-9AB0-A3A89E5FD27C}" destId="{904B73A9-98C3-48F4-840B-327F8D14912D}" srcOrd="47" destOrd="0" presId="urn:microsoft.com/office/officeart/2008/layout/HexagonCluster"/>
    <dgm:cxn modelId="{216F0B8A-F07E-4CAC-AD62-2A211149CCEE}" type="presParOf" srcId="{904B73A9-98C3-48F4-840B-327F8D14912D}" destId="{4DB1FE78-618C-4D99-AB01-DDCD88BAD87A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CDF89BC-0103-4A5C-A5DB-724ACFDC8CD7}" type="doc">
      <dgm:prSet loTypeId="urn:microsoft.com/office/officeart/2008/layout/HexagonCluster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F354A006-AA61-4B8C-8E27-D0A85F0C6EA9}">
      <dgm:prSet phldrT="[Texto]"/>
      <dgm:spPr>
        <a:solidFill>
          <a:srgbClr val="002060"/>
        </a:solidFill>
      </dgm:spPr>
      <dgm:t>
        <a:bodyPr/>
        <a:lstStyle/>
        <a:p>
          <a:r>
            <a:rPr lang="pt-BR" dirty="0" err="1"/>
            <a:t>Governance</a:t>
          </a:r>
          <a:endParaRPr lang="pt-BR" dirty="0"/>
        </a:p>
      </dgm:t>
    </dgm:pt>
    <dgm:pt modelId="{DB2032DB-520E-4977-977C-9E320C824C97}" type="parTrans" cxnId="{D03B37DF-A517-4D56-A5AA-1C87F83B20A4}">
      <dgm:prSet/>
      <dgm:spPr/>
      <dgm:t>
        <a:bodyPr/>
        <a:lstStyle/>
        <a:p>
          <a:endParaRPr lang="pt-BR"/>
        </a:p>
      </dgm:t>
    </dgm:pt>
    <dgm:pt modelId="{E1021A77-6C55-409C-A53A-E100DD11027B}" type="sibTrans" cxnId="{D03B37DF-A517-4D56-A5AA-1C87F83B20A4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Escada em espiral preto e branco"/>
        </a:ext>
      </dgm:extLst>
    </dgm:pt>
    <dgm:pt modelId="{63A55814-04AA-4DD8-9A25-335AC183966E}">
      <dgm:prSet phldrT="[Texto]"/>
      <dgm:spPr>
        <a:solidFill>
          <a:srgbClr val="002060"/>
        </a:solidFill>
      </dgm:spPr>
      <dgm:t>
        <a:bodyPr/>
        <a:lstStyle/>
        <a:p>
          <a:r>
            <a:rPr lang="pt-BR" dirty="0" err="1"/>
            <a:t>Observability</a:t>
          </a:r>
          <a:endParaRPr lang="pt-BR" dirty="0"/>
        </a:p>
      </dgm:t>
    </dgm:pt>
    <dgm:pt modelId="{E3B7403F-EF70-4B4B-99BD-12B0D6563F21}" type="parTrans" cxnId="{D52E61FD-97D2-45EF-B793-2C1C377DB3D9}">
      <dgm:prSet/>
      <dgm:spPr/>
      <dgm:t>
        <a:bodyPr/>
        <a:lstStyle/>
        <a:p>
          <a:endParaRPr lang="pt-BR"/>
        </a:p>
      </dgm:t>
    </dgm:pt>
    <dgm:pt modelId="{62ED521A-320B-46CB-ADA8-D10F49EAE03A}" type="sibTrans" cxnId="{D52E61FD-97D2-45EF-B793-2C1C377DB3D9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Vista angular da fachada de uma construção multicolorida"/>
        </a:ext>
      </dgm:extLst>
    </dgm:pt>
    <dgm:pt modelId="{E902858B-AFCE-459C-8444-1EDC69A53BA2}">
      <dgm:prSet phldrT="[Texto]"/>
      <dgm:spPr>
        <a:solidFill>
          <a:srgbClr val="7030A0"/>
        </a:solidFill>
      </dgm:spPr>
      <dgm:t>
        <a:bodyPr/>
        <a:lstStyle/>
        <a:p>
          <a:r>
            <a:rPr lang="pt-BR" dirty="0"/>
            <a:t>Data Discovery</a:t>
          </a:r>
        </a:p>
      </dgm:t>
    </dgm:pt>
    <dgm:pt modelId="{79807844-D24B-4F91-87E7-42BBD6FBF261}" type="parTrans" cxnId="{180111FC-854E-44AD-BD86-C7AEF9DC13B7}">
      <dgm:prSet/>
      <dgm:spPr/>
      <dgm:t>
        <a:bodyPr/>
        <a:lstStyle/>
        <a:p>
          <a:endParaRPr lang="pt-BR"/>
        </a:p>
      </dgm:t>
    </dgm:pt>
    <dgm:pt modelId="{31997F42-2CF7-4BAC-8981-591DDB5AC1F8}" type="sibTrans" cxnId="{180111FC-854E-44AD-BD86-C7AEF9DC13B7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Gráficos de barra vermelhos e verdes e números acima do horizonte da cidade"/>
        </a:ext>
      </dgm:extLst>
    </dgm:pt>
    <dgm:pt modelId="{1ADDAA71-646C-4494-B8CF-C7DA44832777}">
      <dgm:prSet phldrT="[Texto]"/>
      <dgm:spPr>
        <a:solidFill>
          <a:srgbClr val="7030A0"/>
        </a:solidFill>
      </dgm:spPr>
      <dgm:t>
        <a:bodyPr/>
        <a:lstStyle/>
        <a:p>
          <a:r>
            <a:rPr lang="pt-BR" dirty="0" err="1"/>
            <a:t>MLOps</a:t>
          </a:r>
          <a:endParaRPr lang="pt-BR" dirty="0"/>
        </a:p>
      </dgm:t>
    </dgm:pt>
    <dgm:pt modelId="{EAFFF64B-B67B-4D79-851C-A9EC7B599C76}" type="parTrans" cxnId="{C7187DFA-DC79-4781-A9BE-A71201AC8562}">
      <dgm:prSet/>
      <dgm:spPr/>
      <dgm:t>
        <a:bodyPr/>
        <a:lstStyle/>
        <a:p>
          <a:endParaRPr lang="pt-BR"/>
        </a:p>
      </dgm:t>
    </dgm:pt>
    <dgm:pt modelId="{B357255C-60D6-4682-BD15-5F7B2FD89EF4}" type="sibTrans" cxnId="{C7187DFA-DC79-4781-A9BE-A71201AC8562}">
      <dgm:prSet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Luzes da cidade focadas em lupa"/>
        </a:ext>
      </dgm:extLst>
    </dgm:pt>
    <dgm:pt modelId="{D759E5D5-8D2C-4FFA-BC89-F04E6A688740}">
      <dgm:prSet phldrT="[Texto]"/>
      <dgm:spPr/>
      <dgm:t>
        <a:bodyPr/>
        <a:lstStyle/>
        <a:p>
          <a:r>
            <a:rPr lang="pt-BR" dirty="0"/>
            <a:t>Workflow</a:t>
          </a:r>
        </a:p>
      </dgm:t>
    </dgm:pt>
    <dgm:pt modelId="{54928754-EF18-4F00-B351-45D7A0E423A2}" type="parTrans" cxnId="{441F5BC5-F59B-4455-A05C-3968C56A2DCD}">
      <dgm:prSet/>
      <dgm:spPr/>
      <dgm:t>
        <a:bodyPr/>
        <a:lstStyle/>
        <a:p>
          <a:endParaRPr lang="pt-BR"/>
        </a:p>
      </dgm:t>
    </dgm:pt>
    <dgm:pt modelId="{82E33578-E76B-4AED-BF9A-C7B39022C501}" type="sibTrans" cxnId="{441F5BC5-F59B-4455-A05C-3968C56A2DCD}">
      <dgm:prSet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Pessoa do lado de fora de uma padaria"/>
        </a:ext>
      </dgm:extLst>
    </dgm:pt>
    <dgm:pt modelId="{7B77E5DE-0AAD-41E5-A155-340300F15592}">
      <dgm:prSet phldrT="[Texto]"/>
      <dgm:spPr/>
      <dgm:t>
        <a:bodyPr/>
        <a:lstStyle/>
        <a:p>
          <a:r>
            <a:rPr lang="pt-BR" dirty="0"/>
            <a:t>Notebooks</a:t>
          </a:r>
        </a:p>
      </dgm:t>
    </dgm:pt>
    <dgm:pt modelId="{BBF6B41F-4445-4A71-8E57-B2B7EA8F0D96}" type="parTrans" cxnId="{F092D838-A67B-4579-842B-4D8D42192355}">
      <dgm:prSet/>
      <dgm:spPr/>
      <dgm:t>
        <a:bodyPr/>
        <a:lstStyle/>
        <a:p>
          <a:endParaRPr lang="pt-BR"/>
        </a:p>
      </dgm:t>
    </dgm:pt>
    <dgm:pt modelId="{AC51646B-2E93-4185-9086-58BF26C7E7C6}" type="sibTrans" cxnId="{F092D838-A67B-4579-842B-4D8D42192355}">
      <dgm:prSet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Agulha e frasco"/>
        </a:ext>
      </dgm:extLst>
    </dgm:pt>
    <dgm:pt modelId="{DF2A3741-F8A5-4C7B-A968-A9D38DCF3418}">
      <dgm:prSet phldrT="[Texto]"/>
      <dgm:spPr>
        <a:solidFill>
          <a:srgbClr val="002060"/>
        </a:solidFill>
      </dgm:spPr>
      <dgm:t>
        <a:bodyPr/>
        <a:lstStyle/>
        <a:p>
          <a:r>
            <a:rPr lang="pt-BR" dirty="0" err="1"/>
            <a:t>Virtualization</a:t>
          </a:r>
          <a:endParaRPr lang="pt-BR" dirty="0"/>
        </a:p>
      </dgm:t>
    </dgm:pt>
    <dgm:pt modelId="{F29271E8-7F2A-4D42-B47C-7EDC1064B3CB}" type="parTrans" cxnId="{41633608-23D3-40C4-A906-CEB89685A494}">
      <dgm:prSet/>
      <dgm:spPr/>
      <dgm:t>
        <a:bodyPr/>
        <a:lstStyle/>
        <a:p>
          <a:endParaRPr lang="pt-BR"/>
        </a:p>
      </dgm:t>
    </dgm:pt>
    <dgm:pt modelId="{D70215D8-F194-4E9A-83C5-67EEC9021AFB}" type="sibTrans" cxnId="{41633608-23D3-40C4-A906-CEB89685A494}">
      <dgm:prSet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Pessoa observando o telefone vazio"/>
        </a:ext>
      </dgm:extLst>
    </dgm:pt>
    <dgm:pt modelId="{393384C7-A6B2-42A8-B68D-F72A45911B28}">
      <dgm:prSet phldrT="[Texto]"/>
      <dgm:spPr>
        <a:solidFill>
          <a:srgbClr val="7030A0"/>
        </a:solidFill>
      </dgm:spPr>
      <dgm:t>
        <a:bodyPr/>
        <a:lstStyle/>
        <a:p>
          <a:r>
            <a:rPr lang="pt-BR" dirty="0" err="1"/>
            <a:t>Object</a:t>
          </a:r>
          <a:r>
            <a:rPr lang="pt-BR" dirty="0"/>
            <a:t> </a:t>
          </a:r>
          <a:r>
            <a:rPr lang="pt-BR" dirty="0" err="1"/>
            <a:t>Storage</a:t>
          </a:r>
          <a:endParaRPr lang="pt-BR" dirty="0"/>
        </a:p>
      </dgm:t>
    </dgm:pt>
    <dgm:pt modelId="{66C92732-B678-4B58-A773-E55633F1F33D}" type="parTrans" cxnId="{004E63F2-1866-4795-8F3F-8DE67B023395}">
      <dgm:prSet/>
      <dgm:spPr/>
      <dgm:t>
        <a:bodyPr/>
        <a:lstStyle/>
        <a:p>
          <a:endParaRPr lang="pt-BR"/>
        </a:p>
      </dgm:t>
    </dgm:pt>
    <dgm:pt modelId="{3C051EB8-6A85-4373-9995-E788CA2093C0}" type="sibTrans" cxnId="{004E63F2-1866-4795-8F3F-8DE67B023395}">
      <dgm:prSet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Rochas à beira-mar"/>
        </a:ext>
      </dgm:extLst>
    </dgm:pt>
    <dgm:pt modelId="{A35CA3E4-6EE2-4279-9DE7-27CAA274EE1C}">
      <dgm:prSet phldrT="[Texto]"/>
      <dgm:spPr>
        <a:solidFill>
          <a:srgbClr val="77B900"/>
        </a:solidFill>
      </dgm:spPr>
      <dgm:t>
        <a:bodyPr/>
        <a:lstStyle/>
        <a:p>
          <a:r>
            <a:rPr lang="pt-BR" dirty="0" err="1"/>
            <a:t>Anaylics</a:t>
          </a:r>
          <a:endParaRPr lang="pt-BR" dirty="0"/>
        </a:p>
      </dgm:t>
    </dgm:pt>
    <dgm:pt modelId="{EBBFF465-AA0D-439E-8A9D-66DB3CF3B550}" type="parTrans" cxnId="{13CB26E2-745E-48DE-9ED8-4D6C6864FB4C}">
      <dgm:prSet/>
      <dgm:spPr/>
      <dgm:t>
        <a:bodyPr/>
        <a:lstStyle/>
        <a:p>
          <a:endParaRPr lang="pt-BR"/>
        </a:p>
      </dgm:t>
    </dgm:pt>
    <dgm:pt modelId="{D352ECE6-BE26-4B5C-8991-54CC3468F3D8}" type="sibTrans" cxnId="{13CB26E2-745E-48DE-9ED8-4D6C6864FB4C}">
      <dgm:prSet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Pessoas em uma fábrica"/>
        </a:ext>
      </dgm:extLst>
    </dgm:pt>
    <dgm:pt modelId="{57ADF236-66D1-483B-9F34-4069B399EFD7}">
      <dgm:prSet phldrT="[Texto]"/>
      <dgm:spPr>
        <a:solidFill>
          <a:srgbClr val="77B900"/>
        </a:solidFill>
      </dgm:spPr>
      <dgm:t>
        <a:bodyPr/>
        <a:lstStyle/>
        <a:p>
          <a:r>
            <a:rPr lang="pt-BR" dirty="0" err="1"/>
            <a:t>Ingest</a:t>
          </a:r>
          <a:r>
            <a:rPr lang="pt-BR" dirty="0"/>
            <a:t> Data</a:t>
          </a:r>
        </a:p>
      </dgm:t>
    </dgm:pt>
    <dgm:pt modelId="{D8D7B1EC-210B-40FB-8C52-D8ACA00D355C}" type="parTrans" cxnId="{49961950-C82D-4D18-82D5-DBBEA44820FC}">
      <dgm:prSet/>
      <dgm:spPr/>
      <dgm:t>
        <a:bodyPr/>
        <a:lstStyle/>
        <a:p>
          <a:endParaRPr lang="pt-BR"/>
        </a:p>
      </dgm:t>
    </dgm:pt>
    <dgm:pt modelId="{C88CE9E0-DA67-47F9-B725-DB363CA31F62}" type="sibTrans" cxnId="{49961950-C82D-4D18-82D5-DBBEA44820FC}">
      <dgm:prSet/>
      <dgm:spPr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Foto em ângulo das luzes do carro em uma curva."/>
        </a:ext>
      </dgm:extLst>
    </dgm:pt>
    <dgm:pt modelId="{9A91B4F0-7D93-4072-A76A-F13843422ACA}">
      <dgm:prSet phldrT="[Texto]"/>
      <dgm:spPr>
        <a:solidFill>
          <a:srgbClr val="77B900"/>
        </a:solidFill>
      </dgm:spPr>
      <dgm:t>
        <a:bodyPr/>
        <a:lstStyle/>
        <a:p>
          <a:r>
            <a:rPr lang="pt-BR" dirty="0" err="1"/>
            <a:t>Ingest</a:t>
          </a:r>
          <a:r>
            <a:rPr lang="pt-BR" dirty="0"/>
            <a:t> App</a:t>
          </a:r>
        </a:p>
      </dgm:t>
    </dgm:pt>
    <dgm:pt modelId="{36EF0622-5646-4247-9746-C6E38525C5AD}" type="parTrans" cxnId="{F5927068-F999-4D71-8A60-36F22439CB3D}">
      <dgm:prSet/>
      <dgm:spPr/>
      <dgm:t>
        <a:bodyPr/>
        <a:lstStyle/>
        <a:p>
          <a:endParaRPr lang="pt-BR"/>
        </a:p>
      </dgm:t>
    </dgm:pt>
    <dgm:pt modelId="{17D6D0B1-119C-4A6E-80B5-7F7CD5ED9F9B}" type="sibTrans" cxnId="{F5927068-F999-4D71-8A60-36F22439CB3D}">
      <dgm:prSet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Uma planta em crescimento"/>
        </a:ext>
      </dgm:extLst>
    </dgm:pt>
    <dgm:pt modelId="{BAE20242-AA4C-4464-AFD3-5A23FB9A1219}">
      <dgm:prSet phldrT="[Texto]"/>
      <dgm:spPr/>
      <dgm:t>
        <a:bodyPr/>
        <a:lstStyle/>
        <a:p>
          <a:r>
            <a:rPr lang="pt-BR" dirty="0"/>
            <a:t>Data </a:t>
          </a:r>
          <a:r>
            <a:rPr lang="pt-BR" dirty="0" err="1"/>
            <a:t>LifeCycle</a:t>
          </a:r>
          <a:endParaRPr lang="pt-BR" dirty="0"/>
        </a:p>
      </dgm:t>
    </dgm:pt>
    <dgm:pt modelId="{E45ECD7E-BE0E-4167-AABA-7F895031DA16}" type="parTrans" cxnId="{74FA9601-0489-44AE-A174-E12324B1C9DC}">
      <dgm:prSet/>
      <dgm:spPr/>
      <dgm:t>
        <a:bodyPr/>
        <a:lstStyle/>
        <a:p>
          <a:endParaRPr lang="pt-BR"/>
        </a:p>
      </dgm:t>
    </dgm:pt>
    <dgm:pt modelId="{3656CB4E-CDCD-470F-A394-9787CD04FE29}" type="sibTrans" cxnId="{74FA9601-0489-44AE-A174-E12324B1C9DC}">
      <dgm:prSet/>
      <dgm:spPr>
        <a:blipFill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  <dgm:extLst>
        <a:ext uri="{E40237B7-FDA0-4F09-8148-C483321AD2D9}">
          <dgm14:cNvPr xmlns:dgm14="http://schemas.microsoft.com/office/drawing/2010/diagram" id="0" name="" descr="Silhueta de um canteiro de obras"/>
        </a:ext>
      </dgm:extLst>
    </dgm:pt>
    <dgm:pt modelId="{FCE956A2-557F-4221-9AB0-A3A89E5FD27C}" type="pres">
      <dgm:prSet presAssocID="{DCDF89BC-0103-4A5C-A5DB-724ACFDC8CD7}" presName="Name0" presStyleCnt="0">
        <dgm:presLayoutVars>
          <dgm:chMax val="21"/>
          <dgm:chPref val="21"/>
        </dgm:presLayoutVars>
      </dgm:prSet>
      <dgm:spPr/>
    </dgm:pt>
    <dgm:pt modelId="{5F8B0F23-7924-4E3F-A44E-FD40426E1446}" type="pres">
      <dgm:prSet presAssocID="{F354A006-AA61-4B8C-8E27-D0A85F0C6EA9}" presName="text1" presStyleCnt="0"/>
      <dgm:spPr/>
    </dgm:pt>
    <dgm:pt modelId="{5AF16E1F-86B6-47F0-AB0F-437A058C7D99}" type="pres">
      <dgm:prSet presAssocID="{F354A006-AA61-4B8C-8E27-D0A85F0C6EA9}" presName="textRepeatNode" presStyleLbl="alignNode1" presStyleIdx="0" presStyleCnt="12">
        <dgm:presLayoutVars>
          <dgm:chMax val="0"/>
          <dgm:chPref val="0"/>
          <dgm:bulletEnabled val="1"/>
        </dgm:presLayoutVars>
      </dgm:prSet>
      <dgm:spPr/>
    </dgm:pt>
    <dgm:pt modelId="{0A0E49FC-3E33-4252-AF3A-198A680FD8F2}" type="pres">
      <dgm:prSet presAssocID="{F354A006-AA61-4B8C-8E27-D0A85F0C6EA9}" presName="textaccent1" presStyleCnt="0"/>
      <dgm:spPr/>
    </dgm:pt>
    <dgm:pt modelId="{073893A2-A583-48C8-A07E-F6664E705F99}" type="pres">
      <dgm:prSet presAssocID="{F354A006-AA61-4B8C-8E27-D0A85F0C6EA9}" presName="accentRepeatNode" presStyleLbl="solidAlignAcc1" presStyleIdx="0" presStyleCnt="24"/>
      <dgm:spPr/>
    </dgm:pt>
    <dgm:pt modelId="{E0181BDA-BBD8-4B6A-9804-AC9DE442F911}" type="pres">
      <dgm:prSet presAssocID="{E1021A77-6C55-409C-A53A-E100DD11027B}" presName="image1" presStyleCnt="0"/>
      <dgm:spPr/>
    </dgm:pt>
    <dgm:pt modelId="{EC9AA3A9-36F8-413D-AC62-2D577F674ADF}" type="pres">
      <dgm:prSet presAssocID="{E1021A77-6C55-409C-A53A-E100DD11027B}" presName="imageRepeatNode" presStyleLbl="alignAcc1" presStyleIdx="0" presStyleCnt="12"/>
      <dgm:spPr/>
    </dgm:pt>
    <dgm:pt modelId="{CF1DB08F-54E0-4A6D-BE10-D14CB1D8819F}" type="pres">
      <dgm:prSet presAssocID="{E1021A77-6C55-409C-A53A-E100DD11027B}" presName="imageaccent1" presStyleCnt="0"/>
      <dgm:spPr/>
    </dgm:pt>
    <dgm:pt modelId="{396BEA7F-0904-4D75-8F79-41DBEB14E8F2}" type="pres">
      <dgm:prSet presAssocID="{E1021A77-6C55-409C-A53A-E100DD11027B}" presName="accentRepeatNode" presStyleLbl="solidAlignAcc1" presStyleIdx="1" presStyleCnt="24"/>
      <dgm:spPr/>
    </dgm:pt>
    <dgm:pt modelId="{5E9AF89D-4192-4CEB-92CD-0347DB5FE404}" type="pres">
      <dgm:prSet presAssocID="{63A55814-04AA-4DD8-9A25-335AC183966E}" presName="text2" presStyleCnt="0"/>
      <dgm:spPr/>
    </dgm:pt>
    <dgm:pt modelId="{D3BA96B5-AEA6-4382-891A-0B7B083AF367}" type="pres">
      <dgm:prSet presAssocID="{63A55814-04AA-4DD8-9A25-335AC183966E}" presName="textRepeatNode" presStyleLbl="alignNode1" presStyleIdx="1" presStyleCnt="12">
        <dgm:presLayoutVars>
          <dgm:chMax val="0"/>
          <dgm:chPref val="0"/>
          <dgm:bulletEnabled val="1"/>
        </dgm:presLayoutVars>
      </dgm:prSet>
      <dgm:spPr/>
    </dgm:pt>
    <dgm:pt modelId="{58A3DC4E-C48D-4269-947B-F75737D9CD89}" type="pres">
      <dgm:prSet presAssocID="{63A55814-04AA-4DD8-9A25-335AC183966E}" presName="textaccent2" presStyleCnt="0"/>
      <dgm:spPr/>
    </dgm:pt>
    <dgm:pt modelId="{7B9AA785-7B8A-43EF-86E2-47B01F5DD21A}" type="pres">
      <dgm:prSet presAssocID="{63A55814-04AA-4DD8-9A25-335AC183966E}" presName="accentRepeatNode" presStyleLbl="solidAlignAcc1" presStyleIdx="2" presStyleCnt="24"/>
      <dgm:spPr/>
    </dgm:pt>
    <dgm:pt modelId="{DEB7CABE-D6FF-41DC-9877-FAABEF161E52}" type="pres">
      <dgm:prSet presAssocID="{62ED521A-320B-46CB-ADA8-D10F49EAE03A}" presName="image2" presStyleCnt="0"/>
      <dgm:spPr/>
    </dgm:pt>
    <dgm:pt modelId="{08D49A9C-FB9B-4A29-8BFE-CBC94C50CB98}" type="pres">
      <dgm:prSet presAssocID="{62ED521A-320B-46CB-ADA8-D10F49EAE03A}" presName="imageRepeatNode" presStyleLbl="alignAcc1" presStyleIdx="1" presStyleCnt="12"/>
      <dgm:spPr/>
    </dgm:pt>
    <dgm:pt modelId="{AA43FA6D-CEA8-45DA-A217-93F35A825B17}" type="pres">
      <dgm:prSet presAssocID="{62ED521A-320B-46CB-ADA8-D10F49EAE03A}" presName="imageaccent2" presStyleCnt="0"/>
      <dgm:spPr/>
    </dgm:pt>
    <dgm:pt modelId="{FE63C405-5DF6-4EDE-BAED-FA9D5715ECCC}" type="pres">
      <dgm:prSet presAssocID="{62ED521A-320B-46CB-ADA8-D10F49EAE03A}" presName="accentRepeatNode" presStyleLbl="solidAlignAcc1" presStyleIdx="3" presStyleCnt="24"/>
      <dgm:spPr/>
    </dgm:pt>
    <dgm:pt modelId="{99DF7128-33F9-4676-BFC8-6C850253A22F}" type="pres">
      <dgm:prSet presAssocID="{E902858B-AFCE-459C-8444-1EDC69A53BA2}" presName="text3" presStyleCnt="0"/>
      <dgm:spPr/>
    </dgm:pt>
    <dgm:pt modelId="{000B1EF6-94E3-4659-88E9-B933DD231EEF}" type="pres">
      <dgm:prSet presAssocID="{E902858B-AFCE-459C-8444-1EDC69A53BA2}" presName="textRepeatNode" presStyleLbl="alignNode1" presStyleIdx="2" presStyleCnt="12">
        <dgm:presLayoutVars>
          <dgm:chMax val="0"/>
          <dgm:chPref val="0"/>
          <dgm:bulletEnabled val="1"/>
        </dgm:presLayoutVars>
      </dgm:prSet>
      <dgm:spPr/>
    </dgm:pt>
    <dgm:pt modelId="{17AC2DE4-2703-40D9-802A-DCF2D9BC9F7B}" type="pres">
      <dgm:prSet presAssocID="{E902858B-AFCE-459C-8444-1EDC69A53BA2}" presName="textaccent3" presStyleCnt="0"/>
      <dgm:spPr/>
    </dgm:pt>
    <dgm:pt modelId="{99FE336B-43AE-4E73-94B5-1C786C6CC09A}" type="pres">
      <dgm:prSet presAssocID="{E902858B-AFCE-459C-8444-1EDC69A53BA2}" presName="accentRepeatNode" presStyleLbl="solidAlignAcc1" presStyleIdx="4" presStyleCnt="24"/>
      <dgm:spPr/>
    </dgm:pt>
    <dgm:pt modelId="{AB906EB2-9C79-4CD1-ABAB-BD94C9963DD4}" type="pres">
      <dgm:prSet presAssocID="{31997F42-2CF7-4BAC-8981-591DDB5AC1F8}" presName="image3" presStyleCnt="0"/>
      <dgm:spPr/>
    </dgm:pt>
    <dgm:pt modelId="{9F3D8B75-7AAC-4847-853C-65FDDF3F5D07}" type="pres">
      <dgm:prSet presAssocID="{31997F42-2CF7-4BAC-8981-591DDB5AC1F8}" presName="imageRepeatNode" presStyleLbl="alignAcc1" presStyleIdx="2" presStyleCnt="12"/>
      <dgm:spPr/>
    </dgm:pt>
    <dgm:pt modelId="{81958003-0A81-4B73-8EC9-441FC4E3F6BA}" type="pres">
      <dgm:prSet presAssocID="{31997F42-2CF7-4BAC-8981-591DDB5AC1F8}" presName="imageaccent3" presStyleCnt="0"/>
      <dgm:spPr/>
    </dgm:pt>
    <dgm:pt modelId="{ABF8C881-082F-4BE5-B959-79793CA59350}" type="pres">
      <dgm:prSet presAssocID="{31997F42-2CF7-4BAC-8981-591DDB5AC1F8}" presName="accentRepeatNode" presStyleLbl="solidAlignAcc1" presStyleIdx="5" presStyleCnt="24"/>
      <dgm:spPr/>
    </dgm:pt>
    <dgm:pt modelId="{17D35D25-7922-4A1A-84F9-AC9CE6ACA3A2}" type="pres">
      <dgm:prSet presAssocID="{1ADDAA71-646C-4494-B8CF-C7DA44832777}" presName="text4" presStyleCnt="0"/>
      <dgm:spPr/>
    </dgm:pt>
    <dgm:pt modelId="{29865FDC-110D-4E3A-94D6-9EAE202E2F91}" type="pres">
      <dgm:prSet presAssocID="{1ADDAA71-646C-4494-B8CF-C7DA44832777}" presName="textRepeatNode" presStyleLbl="alignNode1" presStyleIdx="3" presStyleCnt="12">
        <dgm:presLayoutVars>
          <dgm:chMax val="0"/>
          <dgm:chPref val="0"/>
          <dgm:bulletEnabled val="1"/>
        </dgm:presLayoutVars>
      </dgm:prSet>
      <dgm:spPr/>
    </dgm:pt>
    <dgm:pt modelId="{35282F85-E00E-4421-893E-4711B76A2C77}" type="pres">
      <dgm:prSet presAssocID="{1ADDAA71-646C-4494-B8CF-C7DA44832777}" presName="textaccent4" presStyleCnt="0"/>
      <dgm:spPr/>
    </dgm:pt>
    <dgm:pt modelId="{EDA3659D-D986-4C72-B64E-1A53947A3C70}" type="pres">
      <dgm:prSet presAssocID="{1ADDAA71-646C-4494-B8CF-C7DA44832777}" presName="accentRepeatNode" presStyleLbl="solidAlignAcc1" presStyleIdx="6" presStyleCnt="24"/>
      <dgm:spPr/>
    </dgm:pt>
    <dgm:pt modelId="{60E6CB0C-C8D5-4E3B-8ED8-981769389A54}" type="pres">
      <dgm:prSet presAssocID="{B357255C-60D6-4682-BD15-5F7B2FD89EF4}" presName="image4" presStyleCnt="0"/>
      <dgm:spPr/>
    </dgm:pt>
    <dgm:pt modelId="{CB9F9DC7-10BB-4F9B-8B33-DBEB577D797E}" type="pres">
      <dgm:prSet presAssocID="{B357255C-60D6-4682-BD15-5F7B2FD89EF4}" presName="imageRepeatNode" presStyleLbl="alignAcc1" presStyleIdx="3" presStyleCnt="12"/>
      <dgm:spPr/>
    </dgm:pt>
    <dgm:pt modelId="{65D436A9-E64D-4DB3-B488-BDF158DB0CF0}" type="pres">
      <dgm:prSet presAssocID="{B357255C-60D6-4682-BD15-5F7B2FD89EF4}" presName="imageaccent4" presStyleCnt="0"/>
      <dgm:spPr/>
    </dgm:pt>
    <dgm:pt modelId="{CE9A7D94-928E-4B53-891E-D322FDC989D0}" type="pres">
      <dgm:prSet presAssocID="{B357255C-60D6-4682-BD15-5F7B2FD89EF4}" presName="accentRepeatNode" presStyleLbl="solidAlignAcc1" presStyleIdx="7" presStyleCnt="24"/>
      <dgm:spPr/>
    </dgm:pt>
    <dgm:pt modelId="{944A2E96-6B83-490A-9A83-0C7C7AA3E610}" type="pres">
      <dgm:prSet presAssocID="{D759E5D5-8D2C-4FFA-BC89-F04E6A688740}" presName="text5" presStyleCnt="0"/>
      <dgm:spPr/>
    </dgm:pt>
    <dgm:pt modelId="{C788FD77-26DB-43AB-9A53-4F2CCFCACF74}" type="pres">
      <dgm:prSet presAssocID="{D759E5D5-8D2C-4FFA-BC89-F04E6A688740}" presName="textRepeatNode" presStyleLbl="alignNode1" presStyleIdx="4" presStyleCnt="12">
        <dgm:presLayoutVars>
          <dgm:chMax val="0"/>
          <dgm:chPref val="0"/>
          <dgm:bulletEnabled val="1"/>
        </dgm:presLayoutVars>
      </dgm:prSet>
      <dgm:spPr/>
    </dgm:pt>
    <dgm:pt modelId="{1C1BC13D-1773-466C-B9E2-DF77E8E46D46}" type="pres">
      <dgm:prSet presAssocID="{D759E5D5-8D2C-4FFA-BC89-F04E6A688740}" presName="textaccent5" presStyleCnt="0"/>
      <dgm:spPr/>
    </dgm:pt>
    <dgm:pt modelId="{536EEC45-40AF-4E0C-BB25-08076D61E7C7}" type="pres">
      <dgm:prSet presAssocID="{D759E5D5-8D2C-4FFA-BC89-F04E6A688740}" presName="accentRepeatNode" presStyleLbl="solidAlignAcc1" presStyleIdx="8" presStyleCnt="24"/>
      <dgm:spPr/>
    </dgm:pt>
    <dgm:pt modelId="{DE90666C-14A7-41E4-9734-8019A9C9CAEF}" type="pres">
      <dgm:prSet presAssocID="{82E33578-E76B-4AED-BF9A-C7B39022C501}" presName="image5" presStyleCnt="0"/>
      <dgm:spPr/>
    </dgm:pt>
    <dgm:pt modelId="{E69087D8-498F-4247-8698-2D3C166B5E53}" type="pres">
      <dgm:prSet presAssocID="{82E33578-E76B-4AED-BF9A-C7B39022C501}" presName="imageRepeatNode" presStyleLbl="alignAcc1" presStyleIdx="4" presStyleCnt="12"/>
      <dgm:spPr/>
    </dgm:pt>
    <dgm:pt modelId="{E183B4E6-3930-41F1-835A-CBA044B635EE}" type="pres">
      <dgm:prSet presAssocID="{82E33578-E76B-4AED-BF9A-C7B39022C501}" presName="imageaccent5" presStyleCnt="0"/>
      <dgm:spPr/>
    </dgm:pt>
    <dgm:pt modelId="{E79C4B5D-2179-4ECD-885E-BD7203030923}" type="pres">
      <dgm:prSet presAssocID="{82E33578-E76B-4AED-BF9A-C7B39022C501}" presName="accentRepeatNode" presStyleLbl="solidAlignAcc1" presStyleIdx="9" presStyleCnt="24"/>
      <dgm:spPr/>
    </dgm:pt>
    <dgm:pt modelId="{67BE6634-6856-4C31-84C9-39C6ED68C70D}" type="pres">
      <dgm:prSet presAssocID="{7B77E5DE-0AAD-41E5-A155-340300F15592}" presName="text6" presStyleCnt="0"/>
      <dgm:spPr/>
    </dgm:pt>
    <dgm:pt modelId="{830472AF-9EC5-4DCA-BF59-477F908A3AB3}" type="pres">
      <dgm:prSet presAssocID="{7B77E5DE-0AAD-41E5-A155-340300F15592}" presName="textRepeatNode" presStyleLbl="alignNode1" presStyleIdx="5" presStyleCnt="12">
        <dgm:presLayoutVars>
          <dgm:chMax val="0"/>
          <dgm:chPref val="0"/>
          <dgm:bulletEnabled val="1"/>
        </dgm:presLayoutVars>
      </dgm:prSet>
      <dgm:spPr/>
    </dgm:pt>
    <dgm:pt modelId="{8A9D8911-BAD8-4B8C-9DA0-D1BFDECBFDC0}" type="pres">
      <dgm:prSet presAssocID="{7B77E5DE-0AAD-41E5-A155-340300F15592}" presName="textaccent6" presStyleCnt="0"/>
      <dgm:spPr/>
    </dgm:pt>
    <dgm:pt modelId="{FE0316EB-D74B-477B-8B56-B84AD07CAFC7}" type="pres">
      <dgm:prSet presAssocID="{7B77E5DE-0AAD-41E5-A155-340300F15592}" presName="accentRepeatNode" presStyleLbl="solidAlignAcc1" presStyleIdx="10" presStyleCnt="24"/>
      <dgm:spPr/>
    </dgm:pt>
    <dgm:pt modelId="{525DC4CC-48EC-4EA9-927F-6CB6844293CD}" type="pres">
      <dgm:prSet presAssocID="{AC51646B-2E93-4185-9086-58BF26C7E7C6}" presName="image6" presStyleCnt="0"/>
      <dgm:spPr/>
    </dgm:pt>
    <dgm:pt modelId="{3898348B-3CCF-419B-8EA9-E45DD2C13242}" type="pres">
      <dgm:prSet presAssocID="{AC51646B-2E93-4185-9086-58BF26C7E7C6}" presName="imageRepeatNode" presStyleLbl="alignAcc1" presStyleIdx="5" presStyleCnt="12"/>
      <dgm:spPr/>
    </dgm:pt>
    <dgm:pt modelId="{BB0FBA33-0057-4BA7-87E2-022E032C02D8}" type="pres">
      <dgm:prSet presAssocID="{AC51646B-2E93-4185-9086-58BF26C7E7C6}" presName="imageaccent6" presStyleCnt="0"/>
      <dgm:spPr/>
    </dgm:pt>
    <dgm:pt modelId="{81424BDA-7B72-4772-859F-23FF67956A54}" type="pres">
      <dgm:prSet presAssocID="{AC51646B-2E93-4185-9086-58BF26C7E7C6}" presName="accentRepeatNode" presStyleLbl="solidAlignAcc1" presStyleIdx="11" presStyleCnt="24"/>
      <dgm:spPr/>
    </dgm:pt>
    <dgm:pt modelId="{749F7D1A-9F50-41FD-8C15-A1DE8CB8B03C}" type="pres">
      <dgm:prSet presAssocID="{DF2A3741-F8A5-4C7B-A968-A9D38DCF3418}" presName="text7" presStyleCnt="0"/>
      <dgm:spPr/>
    </dgm:pt>
    <dgm:pt modelId="{530F1FEB-6D01-48E2-878F-E92B05816EB4}" type="pres">
      <dgm:prSet presAssocID="{DF2A3741-F8A5-4C7B-A968-A9D38DCF3418}" presName="textRepeatNode" presStyleLbl="alignNode1" presStyleIdx="6" presStyleCnt="12">
        <dgm:presLayoutVars>
          <dgm:chMax val="0"/>
          <dgm:chPref val="0"/>
          <dgm:bulletEnabled val="1"/>
        </dgm:presLayoutVars>
      </dgm:prSet>
      <dgm:spPr/>
    </dgm:pt>
    <dgm:pt modelId="{E14686E0-0FD7-4EA7-A206-07AC4BB50920}" type="pres">
      <dgm:prSet presAssocID="{DF2A3741-F8A5-4C7B-A968-A9D38DCF3418}" presName="textaccent7" presStyleCnt="0"/>
      <dgm:spPr/>
    </dgm:pt>
    <dgm:pt modelId="{BBC7291F-8F48-4E69-9348-0988F6037B41}" type="pres">
      <dgm:prSet presAssocID="{DF2A3741-F8A5-4C7B-A968-A9D38DCF3418}" presName="accentRepeatNode" presStyleLbl="solidAlignAcc1" presStyleIdx="12" presStyleCnt="24"/>
      <dgm:spPr/>
    </dgm:pt>
    <dgm:pt modelId="{46A1788B-B9C5-4EB3-B9FD-F273D13458EC}" type="pres">
      <dgm:prSet presAssocID="{D70215D8-F194-4E9A-83C5-67EEC9021AFB}" presName="image7" presStyleCnt="0"/>
      <dgm:spPr/>
    </dgm:pt>
    <dgm:pt modelId="{238A3709-FF63-4139-BEB0-D0C120C286B2}" type="pres">
      <dgm:prSet presAssocID="{D70215D8-F194-4E9A-83C5-67EEC9021AFB}" presName="imageRepeatNode" presStyleLbl="alignAcc1" presStyleIdx="6" presStyleCnt="12"/>
      <dgm:spPr/>
    </dgm:pt>
    <dgm:pt modelId="{E4BCFD6A-9186-4F93-986D-08861BFEB256}" type="pres">
      <dgm:prSet presAssocID="{D70215D8-F194-4E9A-83C5-67EEC9021AFB}" presName="imageaccent7" presStyleCnt="0"/>
      <dgm:spPr/>
    </dgm:pt>
    <dgm:pt modelId="{AF6185E2-63A2-450E-ABCA-D2EF055E734F}" type="pres">
      <dgm:prSet presAssocID="{D70215D8-F194-4E9A-83C5-67EEC9021AFB}" presName="accentRepeatNode" presStyleLbl="solidAlignAcc1" presStyleIdx="13" presStyleCnt="24"/>
      <dgm:spPr/>
    </dgm:pt>
    <dgm:pt modelId="{AC580301-A2C4-4A85-AC53-83427563580E}" type="pres">
      <dgm:prSet presAssocID="{393384C7-A6B2-42A8-B68D-F72A45911B28}" presName="text8" presStyleCnt="0"/>
      <dgm:spPr/>
    </dgm:pt>
    <dgm:pt modelId="{41581945-EF66-471E-B147-F7795F1ED453}" type="pres">
      <dgm:prSet presAssocID="{393384C7-A6B2-42A8-B68D-F72A45911B28}" presName="textRepeatNode" presStyleLbl="alignNode1" presStyleIdx="7" presStyleCnt="12">
        <dgm:presLayoutVars>
          <dgm:chMax val="0"/>
          <dgm:chPref val="0"/>
          <dgm:bulletEnabled val="1"/>
        </dgm:presLayoutVars>
      </dgm:prSet>
      <dgm:spPr/>
    </dgm:pt>
    <dgm:pt modelId="{1FF5E212-21E5-4661-A094-6F5CDDF42ED0}" type="pres">
      <dgm:prSet presAssocID="{393384C7-A6B2-42A8-B68D-F72A45911B28}" presName="textaccent8" presStyleCnt="0"/>
      <dgm:spPr/>
    </dgm:pt>
    <dgm:pt modelId="{8E6217A7-5535-4774-8243-036D6CEC6FA0}" type="pres">
      <dgm:prSet presAssocID="{393384C7-A6B2-42A8-B68D-F72A45911B28}" presName="accentRepeatNode" presStyleLbl="solidAlignAcc1" presStyleIdx="14" presStyleCnt="24"/>
      <dgm:spPr/>
    </dgm:pt>
    <dgm:pt modelId="{5A1E80EC-89B2-4DBF-A3BE-3357916CCE51}" type="pres">
      <dgm:prSet presAssocID="{3C051EB8-6A85-4373-9995-E788CA2093C0}" presName="image8" presStyleCnt="0"/>
      <dgm:spPr/>
    </dgm:pt>
    <dgm:pt modelId="{F598052F-9842-4338-8C76-9727296D02A3}" type="pres">
      <dgm:prSet presAssocID="{3C051EB8-6A85-4373-9995-E788CA2093C0}" presName="imageRepeatNode" presStyleLbl="alignAcc1" presStyleIdx="7" presStyleCnt="12"/>
      <dgm:spPr/>
    </dgm:pt>
    <dgm:pt modelId="{34281C8A-F77E-46A9-B540-981EF5DE7CFB}" type="pres">
      <dgm:prSet presAssocID="{3C051EB8-6A85-4373-9995-E788CA2093C0}" presName="imageaccent8" presStyleCnt="0"/>
      <dgm:spPr/>
    </dgm:pt>
    <dgm:pt modelId="{594753BC-D02F-4B5A-883A-5A11C5B86558}" type="pres">
      <dgm:prSet presAssocID="{3C051EB8-6A85-4373-9995-E788CA2093C0}" presName="accentRepeatNode" presStyleLbl="solidAlignAcc1" presStyleIdx="15" presStyleCnt="24"/>
      <dgm:spPr/>
    </dgm:pt>
    <dgm:pt modelId="{9D4B592E-58AF-4217-8D00-77C62F282093}" type="pres">
      <dgm:prSet presAssocID="{A35CA3E4-6EE2-4279-9DE7-27CAA274EE1C}" presName="text9" presStyleCnt="0"/>
      <dgm:spPr/>
    </dgm:pt>
    <dgm:pt modelId="{A099F612-F945-4D86-A518-CF15EC5585B3}" type="pres">
      <dgm:prSet presAssocID="{A35CA3E4-6EE2-4279-9DE7-27CAA274EE1C}" presName="textRepeatNode" presStyleLbl="alignNode1" presStyleIdx="8" presStyleCnt="12">
        <dgm:presLayoutVars>
          <dgm:chMax val="0"/>
          <dgm:chPref val="0"/>
          <dgm:bulletEnabled val="1"/>
        </dgm:presLayoutVars>
      </dgm:prSet>
      <dgm:spPr/>
    </dgm:pt>
    <dgm:pt modelId="{0A3CCA5F-BA83-47A5-BD53-8E8835BF06BA}" type="pres">
      <dgm:prSet presAssocID="{A35CA3E4-6EE2-4279-9DE7-27CAA274EE1C}" presName="textaccent9" presStyleCnt="0"/>
      <dgm:spPr/>
    </dgm:pt>
    <dgm:pt modelId="{C7D733D8-94CC-421C-B504-C9E2FBBF5BF6}" type="pres">
      <dgm:prSet presAssocID="{A35CA3E4-6EE2-4279-9DE7-27CAA274EE1C}" presName="accentRepeatNode" presStyleLbl="solidAlignAcc1" presStyleIdx="16" presStyleCnt="24"/>
      <dgm:spPr/>
    </dgm:pt>
    <dgm:pt modelId="{563737FC-9330-4FA3-8288-A873CC06320D}" type="pres">
      <dgm:prSet presAssocID="{D352ECE6-BE26-4B5C-8991-54CC3468F3D8}" presName="image9" presStyleCnt="0"/>
      <dgm:spPr/>
    </dgm:pt>
    <dgm:pt modelId="{5FB8C365-F2BD-4DC4-98C3-4AF818813918}" type="pres">
      <dgm:prSet presAssocID="{D352ECE6-BE26-4B5C-8991-54CC3468F3D8}" presName="imageRepeatNode" presStyleLbl="alignAcc1" presStyleIdx="8" presStyleCnt="12"/>
      <dgm:spPr/>
    </dgm:pt>
    <dgm:pt modelId="{D422B92B-3157-4CEB-92DA-37425412BECB}" type="pres">
      <dgm:prSet presAssocID="{D352ECE6-BE26-4B5C-8991-54CC3468F3D8}" presName="imageaccent9" presStyleCnt="0"/>
      <dgm:spPr/>
    </dgm:pt>
    <dgm:pt modelId="{8C1EF022-35E4-40AE-B019-8AF8A5019984}" type="pres">
      <dgm:prSet presAssocID="{D352ECE6-BE26-4B5C-8991-54CC3468F3D8}" presName="accentRepeatNode" presStyleLbl="solidAlignAcc1" presStyleIdx="17" presStyleCnt="24"/>
      <dgm:spPr/>
    </dgm:pt>
    <dgm:pt modelId="{B92C9E06-105E-4641-8D03-77C19356D848}" type="pres">
      <dgm:prSet presAssocID="{57ADF236-66D1-483B-9F34-4069B399EFD7}" presName="text10" presStyleCnt="0"/>
      <dgm:spPr/>
    </dgm:pt>
    <dgm:pt modelId="{386C34C4-8B8C-4A6B-84B2-9C8E7FA834A7}" type="pres">
      <dgm:prSet presAssocID="{57ADF236-66D1-483B-9F34-4069B399EFD7}" presName="textRepeatNode" presStyleLbl="alignNode1" presStyleIdx="9" presStyleCnt="12">
        <dgm:presLayoutVars>
          <dgm:chMax val="0"/>
          <dgm:chPref val="0"/>
          <dgm:bulletEnabled val="1"/>
        </dgm:presLayoutVars>
      </dgm:prSet>
      <dgm:spPr/>
    </dgm:pt>
    <dgm:pt modelId="{65C68F9D-AD68-4181-8DF3-2A83955DB893}" type="pres">
      <dgm:prSet presAssocID="{57ADF236-66D1-483B-9F34-4069B399EFD7}" presName="textaccent10" presStyleCnt="0"/>
      <dgm:spPr/>
    </dgm:pt>
    <dgm:pt modelId="{48C0E764-92BC-40D8-911D-4425CD416E33}" type="pres">
      <dgm:prSet presAssocID="{57ADF236-66D1-483B-9F34-4069B399EFD7}" presName="accentRepeatNode" presStyleLbl="solidAlignAcc1" presStyleIdx="18" presStyleCnt="24"/>
      <dgm:spPr/>
    </dgm:pt>
    <dgm:pt modelId="{83A3B2BD-AB1B-4665-BFB0-D13E414BB5BD}" type="pres">
      <dgm:prSet presAssocID="{C88CE9E0-DA67-47F9-B725-DB363CA31F62}" presName="image10" presStyleCnt="0"/>
      <dgm:spPr/>
    </dgm:pt>
    <dgm:pt modelId="{E4543F1C-32A6-4FE5-9FCD-4251BDDED5E0}" type="pres">
      <dgm:prSet presAssocID="{C88CE9E0-DA67-47F9-B725-DB363CA31F62}" presName="imageRepeatNode" presStyleLbl="alignAcc1" presStyleIdx="9" presStyleCnt="12"/>
      <dgm:spPr/>
    </dgm:pt>
    <dgm:pt modelId="{83D919C6-824C-4657-B3FD-2A7065C17A28}" type="pres">
      <dgm:prSet presAssocID="{C88CE9E0-DA67-47F9-B725-DB363CA31F62}" presName="imageaccent10" presStyleCnt="0"/>
      <dgm:spPr/>
    </dgm:pt>
    <dgm:pt modelId="{15436F86-0469-46EA-8A80-1F1AE1D430AB}" type="pres">
      <dgm:prSet presAssocID="{C88CE9E0-DA67-47F9-B725-DB363CA31F62}" presName="accentRepeatNode" presStyleLbl="solidAlignAcc1" presStyleIdx="19" presStyleCnt="24"/>
      <dgm:spPr/>
    </dgm:pt>
    <dgm:pt modelId="{AAEE3E64-F31C-4010-869B-F3F43335CA52}" type="pres">
      <dgm:prSet presAssocID="{9A91B4F0-7D93-4072-A76A-F13843422ACA}" presName="text11" presStyleCnt="0"/>
      <dgm:spPr/>
    </dgm:pt>
    <dgm:pt modelId="{70E1CA05-3187-4D96-8A74-8502E4914AF1}" type="pres">
      <dgm:prSet presAssocID="{9A91B4F0-7D93-4072-A76A-F13843422ACA}" presName="textRepeatNode" presStyleLbl="alignNode1" presStyleIdx="10" presStyleCnt="12">
        <dgm:presLayoutVars>
          <dgm:chMax val="0"/>
          <dgm:chPref val="0"/>
          <dgm:bulletEnabled val="1"/>
        </dgm:presLayoutVars>
      </dgm:prSet>
      <dgm:spPr/>
    </dgm:pt>
    <dgm:pt modelId="{FBDA48BC-8229-46D7-8BC1-0FB570A302CF}" type="pres">
      <dgm:prSet presAssocID="{9A91B4F0-7D93-4072-A76A-F13843422ACA}" presName="textaccent11" presStyleCnt="0"/>
      <dgm:spPr/>
    </dgm:pt>
    <dgm:pt modelId="{D141E59B-0FFD-4FB2-A62B-0501C5A37B7F}" type="pres">
      <dgm:prSet presAssocID="{9A91B4F0-7D93-4072-A76A-F13843422ACA}" presName="accentRepeatNode" presStyleLbl="solidAlignAcc1" presStyleIdx="20" presStyleCnt="24"/>
      <dgm:spPr/>
    </dgm:pt>
    <dgm:pt modelId="{2587EC96-1230-40A5-8CAA-AA6F5D4C890E}" type="pres">
      <dgm:prSet presAssocID="{17D6D0B1-119C-4A6E-80B5-7F7CD5ED9F9B}" presName="image11" presStyleCnt="0"/>
      <dgm:spPr/>
    </dgm:pt>
    <dgm:pt modelId="{39BC752F-131B-4FE6-9DD6-B3F234DEEA5A}" type="pres">
      <dgm:prSet presAssocID="{17D6D0B1-119C-4A6E-80B5-7F7CD5ED9F9B}" presName="imageRepeatNode" presStyleLbl="alignAcc1" presStyleIdx="10" presStyleCnt="12"/>
      <dgm:spPr/>
    </dgm:pt>
    <dgm:pt modelId="{A5204FEF-4B50-429A-8611-557EC2954C35}" type="pres">
      <dgm:prSet presAssocID="{17D6D0B1-119C-4A6E-80B5-7F7CD5ED9F9B}" presName="imageaccent11" presStyleCnt="0"/>
      <dgm:spPr/>
    </dgm:pt>
    <dgm:pt modelId="{E21C3D91-BBB4-458C-9D98-0625524AC659}" type="pres">
      <dgm:prSet presAssocID="{17D6D0B1-119C-4A6E-80B5-7F7CD5ED9F9B}" presName="accentRepeatNode" presStyleLbl="solidAlignAcc1" presStyleIdx="21" presStyleCnt="24"/>
      <dgm:spPr/>
    </dgm:pt>
    <dgm:pt modelId="{EDE19824-EF28-4AAB-8405-DF733F6A558F}" type="pres">
      <dgm:prSet presAssocID="{BAE20242-AA4C-4464-AFD3-5A23FB9A1219}" presName="text12" presStyleCnt="0"/>
      <dgm:spPr/>
    </dgm:pt>
    <dgm:pt modelId="{425CCE4B-0609-46F5-94FD-0ECB2A564AA1}" type="pres">
      <dgm:prSet presAssocID="{BAE20242-AA4C-4464-AFD3-5A23FB9A1219}" presName="textRepeatNode" presStyleLbl="alignNode1" presStyleIdx="11" presStyleCnt="12">
        <dgm:presLayoutVars>
          <dgm:chMax val="0"/>
          <dgm:chPref val="0"/>
          <dgm:bulletEnabled val="1"/>
        </dgm:presLayoutVars>
      </dgm:prSet>
      <dgm:spPr/>
    </dgm:pt>
    <dgm:pt modelId="{73BF4F37-40B2-44FA-B454-985A6DB141B7}" type="pres">
      <dgm:prSet presAssocID="{BAE20242-AA4C-4464-AFD3-5A23FB9A1219}" presName="textaccent12" presStyleCnt="0"/>
      <dgm:spPr/>
    </dgm:pt>
    <dgm:pt modelId="{0EBA51DB-B905-40D0-8AC0-D6B3C7F3F7A0}" type="pres">
      <dgm:prSet presAssocID="{BAE20242-AA4C-4464-AFD3-5A23FB9A1219}" presName="accentRepeatNode" presStyleLbl="solidAlignAcc1" presStyleIdx="22" presStyleCnt="24"/>
      <dgm:spPr/>
    </dgm:pt>
    <dgm:pt modelId="{2BA7B9C6-4945-4A97-85E6-FB1CE31336FB}" type="pres">
      <dgm:prSet presAssocID="{3656CB4E-CDCD-470F-A394-9787CD04FE29}" presName="image12" presStyleCnt="0"/>
      <dgm:spPr/>
    </dgm:pt>
    <dgm:pt modelId="{4FF5186E-F769-4D1E-A6F4-63FC2AC56058}" type="pres">
      <dgm:prSet presAssocID="{3656CB4E-CDCD-470F-A394-9787CD04FE29}" presName="imageRepeatNode" presStyleLbl="alignAcc1" presStyleIdx="11" presStyleCnt="12"/>
      <dgm:spPr/>
    </dgm:pt>
    <dgm:pt modelId="{904B73A9-98C3-48F4-840B-327F8D14912D}" type="pres">
      <dgm:prSet presAssocID="{3656CB4E-CDCD-470F-A394-9787CD04FE29}" presName="imageaccent12" presStyleCnt="0"/>
      <dgm:spPr/>
    </dgm:pt>
    <dgm:pt modelId="{4DB1FE78-618C-4D99-AB01-DDCD88BAD87A}" type="pres">
      <dgm:prSet presAssocID="{3656CB4E-CDCD-470F-A394-9787CD04FE29}" presName="accentRepeatNode" presStyleLbl="solidAlignAcc1" presStyleIdx="23" presStyleCnt="24"/>
      <dgm:spPr/>
    </dgm:pt>
  </dgm:ptLst>
  <dgm:cxnLst>
    <dgm:cxn modelId="{74FA9601-0489-44AE-A174-E12324B1C9DC}" srcId="{DCDF89BC-0103-4A5C-A5DB-724ACFDC8CD7}" destId="{BAE20242-AA4C-4464-AFD3-5A23FB9A1219}" srcOrd="11" destOrd="0" parTransId="{E45ECD7E-BE0E-4167-AABA-7F895031DA16}" sibTransId="{3656CB4E-CDCD-470F-A394-9787CD04FE29}"/>
    <dgm:cxn modelId="{8CE63508-3FBC-45F1-901D-4EEE8ADBB94F}" type="presOf" srcId="{62ED521A-320B-46CB-ADA8-D10F49EAE03A}" destId="{08D49A9C-FB9B-4A29-8BFE-CBC94C50CB98}" srcOrd="0" destOrd="0" presId="urn:microsoft.com/office/officeart/2008/layout/HexagonCluster"/>
    <dgm:cxn modelId="{41633608-23D3-40C4-A906-CEB89685A494}" srcId="{DCDF89BC-0103-4A5C-A5DB-724ACFDC8CD7}" destId="{DF2A3741-F8A5-4C7B-A968-A9D38DCF3418}" srcOrd="6" destOrd="0" parTransId="{F29271E8-7F2A-4D42-B47C-7EDC1064B3CB}" sibTransId="{D70215D8-F194-4E9A-83C5-67EEC9021AFB}"/>
    <dgm:cxn modelId="{84D18324-0751-4A3A-A926-2DF08B309B90}" type="presOf" srcId="{63A55814-04AA-4DD8-9A25-335AC183966E}" destId="{D3BA96B5-AEA6-4382-891A-0B7B083AF367}" srcOrd="0" destOrd="0" presId="urn:microsoft.com/office/officeart/2008/layout/HexagonCluster"/>
    <dgm:cxn modelId="{82F5BB24-301C-432F-9E6D-5540ABDD213F}" type="presOf" srcId="{31997F42-2CF7-4BAC-8981-591DDB5AC1F8}" destId="{9F3D8B75-7AAC-4847-853C-65FDDF3F5D07}" srcOrd="0" destOrd="0" presId="urn:microsoft.com/office/officeart/2008/layout/HexagonCluster"/>
    <dgm:cxn modelId="{79D4CE2F-5A2E-4457-8D58-40F2EEBB06F3}" type="presOf" srcId="{82E33578-E76B-4AED-BF9A-C7B39022C501}" destId="{E69087D8-498F-4247-8698-2D3C166B5E53}" srcOrd="0" destOrd="0" presId="urn:microsoft.com/office/officeart/2008/layout/HexagonCluster"/>
    <dgm:cxn modelId="{BB58FD36-5A47-4B51-9580-8F103B8F99F2}" type="presOf" srcId="{B357255C-60D6-4682-BD15-5F7B2FD89EF4}" destId="{CB9F9DC7-10BB-4F9B-8B33-DBEB577D797E}" srcOrd="0" destOrd="0" presId="urn:microsoft.com/office/officeart/2008/layout/HexagonCluster"/>
    <dgm:cxn modelId="{F092D838-A67B-4579-842B-4D8D42192355}" srcId="{DCDF89BC-0103-4A5C-A5DB-724ACFDC8CD7}" destId="{7B77E5DE-0AAD-41E5-A155-340300F15592}" srcOrd="5" destOrd="0" parTransId="{BBF6B41F-4445-4A71-8E57-B2B7EA8F0D96}" sibTransId="{AC51646B-2E93-4185-9086-58BF26C7E7C6}"/>
    <dgm:cxn modelId="{F5927068-F999-4D71-8A60-36F22439CB3D}" srcId="{DCDF89BC-0103-4A5C-A5DB-724ACFDC8CD7}" destId="{9A91B4F0-7D93-4072-A76A-F13843422ACA}" srcOrd="10" destOrd="0" parTransId="{36EF0622-5646-4247-9746-C6E38525C5AD}" sibTransId="{17D6D0B1-119C-4A6E-80B5-7F7CD5ED9F9B}"/>
    <dgm:cxn modelId="{E2B4AE4D-CDEE-46F7-A0FE-5D989E6A6E84}" type="presOf" srcId="{3656CB4E-CDCD-470F-A394-9787CD04FE29}" destId="{4FF5186E-F769-4D1E-A6F4-63FC2AC56058}" srcOrd="0" destOrd="0" presId="urn:microsoft.com/office/officeart/2008/layout/HexagonCluster"/>
    <dgm:cxn modelId="{49961950-C82D-4D18-82D5-DBBEA44820FC}" srcId="{DCDF89BC-0103-4A5C-A5DB-724ACFDC8CD7}" destId="{57ADF236-66D1-483B-9F34-4069B399EFD7}" srcOrd="9" destOrd="0" parTransId="{D8D7B1EC-210B-40FB-8C52-D8ACA00D355C}" sibTransId="{C88CE9E0-DA67-47F9-B725-DB363CA31F62}"/>
    <dgm:cxn modelId="{6128AF51-62BC-4B53-B0C5-362F11DA11F9}" type="presOf" srcId="{17D6D0B1-119C-4A6E-80B5-7F7CD5ED9F9B}" destId="{39BC752F-131B-4FE6-9DD6-B3F234DEEA5A}" srcOrd="0" destOrd="0" presId="urn:microsoft.com/office/officeart/2008/layout/HexagonCluster"/>
    <dgm:cxn modelId="{4E0D4A57-2DB0-49F1-A45A-FE3177F57A8A}" type="presOf" srcId="{DCDF89BC-0103-4A5C-A5DB-724ACFDC8CD7}" destId="{FCE956A2-557F-4221-9AB0-A3A89E5FD27C}" srcOrd="0" destOrd="0" presId="urn:microsoft.com/office/officeart/2008/layout/HexagonCluster"/>
    <dgm:cxn modelId="{7608107E-B19C-4BD3-9812-D9FB22D174DF}" type="presOf" srcId="{7B77E5DE-0AAD-41E5-A155-340300F15592}" destId="{830472AF-9EC5-4DCA-BF59-477F908A3AB3}" srcOrd="0" destOrd="0" presId="urn:microsoft.com/office/officeart/2008/layout/HexagonCluster"/>
    <dgm:cxn modelId="{E4656C82-576E-4FFD-A651-106CDCA2D199}" type="presOf" srcId="{9A91B4F0-7D93-4072-A76A-F13843422ACA}" destId="{70E1CA05-3187-4D96-8A74-8502E4914AF1}" srcOrd="0" destOrd="0" presId="urn:microsoft.com/office/officeart/2008/layout/HexagonCluster"/>
    <dgm:cxn modelId="{4DF2998F-0B67-40DB-9767-D1A3B0459F92}" type="presOf" srcId="{57ADF236-66D1-483B-9F34-4069B399EFD7}" destId="{386C34C4-8B8C-4A6B-84B2-9C8E7FA834A7}" srcOrd="0" destOrd="0" presId="urn:microsoft.com/office/officeart/2008/layout/HexagonCluster"/>
    <dgm:cxn modelId="{20E3C18F-FDA6-46D7-B560-CBDCFD95B713}" type="presOf" srcId="{3C051EB8-6A85-4373-9995-E788CA2093C0}" destId="{F598052F-9842-4338-8C76-9727296D02A3}" srcOrd="0" destOrd="0" presId="urn:microsoft.com/office/officeart/2008/layout/HexagonCluster"/>
    <dgm:cxn modelId="{16B4B69E-2063-4029-842F-C4434A98A70A}" type="presOf" srcId="{DF2A3741-F8A5-4C7B-A968-A9D38DCF3418}" destId="{530F1FEB-6D01-48E2-878F-E92B05816EB4}" srcOrd="0" destOrd="0" presId="urn:microsoft.com/office/officeart/2008/layout/HexagonCluster"/>
    <dgm:cxn modelId="{0FD0F59E-25F0-4963-BE10-DD0B7FA09EA9}" type="presOf" srcId="{D759E5D5-8D2C-4FFA-BC89-F04E6A688740}" destId="{C788FD77-26DB-43AB-9A53-4F2CCFCACF74}" srcOrd="0" destOrd="0" presId="urn:microsoft.com/office/officeart/2008/layout/HexagonCluster"/>
    <dgm:cxn modelId="{2ABE02A2-79DC-4606-9A62-97685E967ED1}" type="presOf" srcId="{A35CA3E4-6EE2-4279-9DE7-27CAA274EE1C}" destId="{A099F612-F945-4D86-A518-CF15EC5585B3}" srcOrd="0" destOrd="0" presId="urn:microsoft.com/office/officeart/2008/layout/HexagonCluster"/>
    <dgm:cxn modelId="{AB99A5AC-F290-4FCF-8221-68F5BF923BC7}" type="presOf" srcId="{F354A006-AA61-4B8C-8E27-D0A85F0C6EA9}" destId="{5AF16E1F-86B6-47F0-AB0F-437A058C7D99}" srcOrd="0" destOrd="0" presId="urn:microsoft.com/office/officeart/2008/layout/HexagonCluster"/>
    <dgm:cxn modelId="{B1782FB4-6316-416B-A54C-75C2EE042BF2}" type="presOf" srcId="{1ADDAA71-646C-4494-B8CF-C7DA44832777}" destId="{29865FDC-110D-4E3A-94D6-9EAE202E2F91}" srcOrd="0" destOrd="0" presId="urn:microsoft.com/office/officeart/2008/layout/HexagonCluster"/>
    <dgm:cxn modelId="{F8C375BC-81BF-4A2C-A759-C8088CA1E604}" type="presOf" srcId="{C88CE9E0-DA67-47F9-B725-DB363CA31F62}" destId="{E4543F1C-32A6-4FE5-9FCD-4251BDDED5E0}" srcOrd="0" destOrd="0" presId="urn:microsoft.com/office/officeart/2008/layout/HexagonCluster"/>
    <dgm:cxn modelId="{E738B1BD-2B9D-456C-B049-3ECC37241233}" type="presOf" srcId="{D352ECE6-BE26-4B5C-8991-54CC3468F3D8}" destId="{5FB8C365-F2BD-4DC4-98C3-4AF818813918}" srcOrd="0" destOrd="0" presId="urn:microsoft.com/office/officeart/2008/layout/HexagonCluster"/>
    <dgm:cxn modelId="{71FB1CC5-F753-4F48-BEFE-83B102D3E68B}" type="presOf" srcId="{AC51646B-2E93-4185-9086-58BF26C7E7C6}" destId="{3898348B-3CCF-419B-8EA9-E45DD2C13242}" srcOrd="0" destOrd="0" presId="urn:microsoft.com/office/officeart/2008/layout/HexagonCluster"/>
    <dgm:cxn modelId="{441F5BC5-F59B-4455-A05C-3968C56A2DCD}" srcId="{DCDF89BC-0103-4A5C-A5DB-724ACFDC8CD7}" destId="{D759E5D5-8D2C-4FFA-BC89-F04E6A688740}" srcOrd="4" destOrd="0" parTransId="{54928754-EF18-4F00-B351-45D7A0E423A2}" sibTransId="{82E33578-E76B-4AED-BF9A-C7B39022C501}"/>
    <dgm:cxn modelId="{87D76AD0-73A2-4264-A6B2-2CCA67D0C4C0}" type="presOf" srcId="{E1021A77-6C55-409C-A53A-E100DD11027B}" destId="{EC9AA3A9-36F8-413D-AC62-2D577F674ADF}" srcOrd="0" destOrd="0" presId="urn:microsoft.com/office/officeart/2008/layout/HexagonCluster"/>
    <dgm:cxn modelId="{D2580AD1-9CBC-4424-9A49-70444C97A006}" type="presOf" srcId="{D70215D8-F194-4E9A-83C5-67EEC9021AFB}" destId="{238A3709-FF63-4139-BEB0-D0C120C286B2}" srcOrd="0" destOrd="0" presId="urn:microsoft.com/office/officeart/2008/layout/HexagonCluster"/>
    <dgm:cxn modelId="{C1A622D4-A963-44F5-AD15-ACDE0B21C304}" type="presOf" srcId="{BAE20242-AA4C-4464-AFD3-5A23FB9A1219}" destId="{425CCE4B-0609-46F5-94FD-0ECB2A564AA1}" srcOrd="0" destOrd="0" presId="urn:microsoft.com/office/officeart/2008/layout/HexagonCluster"/>
    <dgm:cxn modelId="{C8DABED6-0DD7-467A-AAC2-9BDF94A3F2BB}" type="presOf" srcId="{E902858B-AFCE-459C-8444-1EDC69A53BA2}" destId="{000B1EF6-94E3-4659-88E9-B933DD231EEF}" srcOrd="0" destOrd="0" presId="urn:microsoft.com/office/officeart/2008/layout/HexagonCluster"/>
    <dgm:cxn modelId="{D03B37DF-A517-4D56-A5AA-1C87F83B20A4}" srcId="{DCDF89BC-0103-4A5C-A5DB-724ACFDC8CD7}" destId="{F354A006-AA61-4B8C-8E27-D0A85F0C6EA9}" srcOrd="0" destOrd="0" parTransId="{DB2032DB-520E-4977-977C-9E320C824C97}" sibTransId="{E1021A77-6C55-409C-A53A-E100DD11027B}"/>
    <dgm:cxn modelId="{13CB26E2-745E-48DE-9ED8-4D6C6864FB4C}" srcId="{DCDF89BC-0103-4A5C-A5DB-724ACFDC8CD7}" destId="{A35CA3E4-6EE2-4279-9DE7-27CAA274EE1C}" srcOrd="8" destOrd="0" parTransId="{EBBFF465-AA0D-439E-8A9D-66DB3CF3B550}" sibTransId="{D352ECE6-BE26-4B5C-8991-54CC3468F3D8}"/>
    <dgm:cxn modelId="{C3372DF2-7308-4E41-A65F-9DBC0A2DD667}" type="presOf" srcId="{393384C7-A6B2-42A8-B68D-F72A45911B28}" destId="{41581945-EF66-471E-B147-F7795F1ED453}" srcOrd="0" destOrd="0" presId="urn:microsoft.com/office/officeart/2008/layout/HexagonCluster"/>
    <dgm:cxn modelId="{004E63F2-1866-4795-8F3F-8DE67B023395}" srcId="{DCDF89BC-0103-4A5C-A5DB-724ACFDC8CD7}" destId="{393384C7-A6B2-42A8-B68D-F72A45911B28}" srcOrd="7" destOrd="0" parTransId="{66C92732-B678-4B58-A773-E55633F1F33D}" sibTransId="{3C051EB8-6A85-4373-9995-E788CA2093C0}"/>
    <dgm:cxn modelId="{C7187DFA-DC79-4781-A9BE-A71201AC8562}" srcId="{DCDF89BC-0103-4A5C-A5DB-724ACFDC8CD7}" destId="{1ADDAA71-646C-4494-B8CF-C7DA44832777}" srcOrd="3" destOrd="0" parTransId="{EAFFF64B-B67B-4D79-851C-A9EC7B599C76}" sibTransId="{B357255C-60D6-4682-BD15-5F7B2FD89EF4}"/>
    <dgm:cxn modelId="{180111FC-854E-44AD-BD86-C7AEF9DC13B7}" srcId="{DCDF89BC-0103-4A5C-A5DB-724ACFDC8CD7}" destId="{E902858B-AFCE-459C-8444-1EDC69A53BA2}" srcOrd="2" destOrd="0" parTransId="{79807844-D24B-4F91-87E7-42BBD6FBF261}" sibTransId="{31997F42-2CF7-4BAC-8981-591DDB5AC1F8}"/>
    <dgm:cxn modelId="{D52E61FD-97D2-45EF-B793-2C1C377DB3D9}" srcId="{DCDF89BC-0103-4A5C-A5DB-724ACFDC8CD7}" destId="{63A55814-04AA-4DD8-9A25-335AC183966E}" srcOrd="1" destOrd="0" parTransId="{E3B7403F-EF70-4B4B-99BD-12B0D6563F21}" sibTransId="{62ED521A-320B-46CB-ADA8-D10F49EAE03A}"/>
    <dgm:cxn modelId="{AF545FDF-30B1-4203-8E78-B0DFF7CCC150}" type="presParOf" srcId="{FCE956A2-557F-4221-9AB0-A3A89E5FD27C}" destId="{5F8B0F23-7924-4E3F-A44E-FD40426E1446}" srcOrd="0" destOrd="0" presId="urn:microsoft.com/office/officeart/2008/layout/HexagonCluster"/>
    <dgm:cxn modelId="{9CB6FC2C-1716-42DF-AC82-B6ACE8055309}" type="presParOf" srcId="{5F8B0F23-7924-4E3F-A44E-FD40426E1446}" destId="{5AF16E1F-86B6-47F0-AB0F-437A058C7D99}" srcOrd="0" destOrd="0" presId="urn:microsoft.com/office/officeart/2008/layout/HexagonCluster"/>
    <dgm:cxn modelId="{1FDC9BB5-15C3-47DA-93ED-E00FE8D25904}" type="presParOf" srcId="{FCE956A2-557F-4221-9AB0-A3A89E5FD27C}" destId="{0A0E49FC-3E33-4252-AF3A-198A680FD8F2}" srcOrd="1" destOrd="0" presId="urn:microsoft.com/office/officeart/2008/layout/HexagonCluster"/>
    <dgm:cxn modelId="{476C420D-664D-4492-AE85-C434D8602C40}" type="presParOf" srcId="{0A0E49FC-3E33-4252-AF3A-198A680FD8F2}" destId="{073893A2-A583-48C8-A07E-F6664E705F99}" srcOrd="0" destOrd="0" presId="urn:microsoft.com/office/officeart/2008/layout/HexagonCluster"/>
    <dgm:cxn modelId="{13802EF4-36DF-48E0-827C-02A2E7DDDC7E}" type="presParOf" srcId="{FCE956A2-557F-4221-9AB0-A3A89E5FD27C}" destId="{E0181BDA-BBD8-4B6A-9804-AC9DE442F911}" srcOrd="2" destOrd="0" presId="urn:microsoft.com/office/officeart/2008/layout/HexagonCluster"/>
    <dgm:cxn modelId="{2D756B6D-B287-49DA-A83A-B13D90387141}" type="presParOf" srcId="{E0181BDA-BBD8-4B6A-9804-AC9DE442F911}" destId="{EC9AA3A9-36F8-413D-AC62-2D577F674ADF}" srcOrd="0" destOrd="0" presId="urn:microsoft.com/office/officeart/2008/layout/HexagonCluster"/>
    <dgm:cxn modelId="{5DF26CB7-BD8E-4AF6-91AC-4399FDD6D4C5}" type="presParOf" srcId="{FCE956A2-557F-4221-9AB0-A3A89E5FD27C}" destId="{CF1DB08F-54E0-4A6D-BE10-D14CB1D8819F}" srcOrd="3" destOrd="0" presId="urn:microsoft.com/office/officeart/2008/layout/HexagonCluster"/>
    <dgm:cxn modelId="{D3A7CAC7-DE2F-4708-887E-63D733AC1C2D}" type="presParOf" srcId="{CF1DB08F-54E0-4A6D-BE10-D14CB1D8819F}" destId="{396BEA7F-0904-4D75-8F79-41DBEB14E8F2}" srcOrd="0" destOrd="0" presId="urn:microsoft.com/office/officeart/2008/layout/HexagonCluster"/>
    <dgm:cxn modelId="{B2838043-D10F-444F-A9F7-E4E1B1BD26C2}" type="presParOf" srcId="{FCE956A2-557F-4221-9AB0-A3A89E5FD27C}" destId="{5E9AF89D-4192-4CEB-92CD-0347DB5FE404}" srcOrd="4" destOrd="0" presId="urn:microsoft.com/office/officeart/2008/layout/HexagonCluster"/>
    <dgm:cxn modelId="{2D10B236-F91A-4379-A0D4-906B8236F113}" type="presParOf" srcId="{5E9AF89D-4192-4CEB-92CD-0347DB5FE404}" destId="{D3BA96B5-AEA6-4382-891A-0B7B083AF367}" srcOrd="0" destOrd="0" presId="urn:microsoft.com/office/officeart/2008/layout/HexagonCluster"/>
    <dgm:cxn modelId="{24A99BCE-6399-421D-8908-A59D46630348}" type="presParOf" srcId="{FCE956A2-557F-4221-9AB0-A3A89E5FD27C}" destId="{58A3DC4E-C48D-4269-947B-F75737D9CD89}" srcOrd="5" destOrd="0" presId="urn:microsoft.com/office/officeart/2008/layout/HexagonCluster"/>
    <dgm:cxn modelId="{22FF63A2-7640-4743-B124-F22DFA21631C}" type="presParOf" srcId="{58A3DC4E-C48D-4269-947B-F75737D9CD89}" destId="{7B9AA785-7B8A-43EF-86E2-47B01F5DD21A}" srcOrd="0" destOrd="0" presId="urn:microsoft.com/office/officeart/2008/layout/HexagonCluster"/>
    <dgm:cxn modelId="{1EF30FA7-01B4-420B-9890-1895D2A84C31}" type="presParOf" srcId="{FCE956A2-557F-4221-9AB0-A3A89E5FD27C}" destId="{DEB7CABE-D6FF-41DC-9877-FAABEF161E52}" srcOrd="6" destOrd="0" presId="urn:microsoft.com/office/officeart/2008/layout/HexagonCluster"/>
    <dgm:cxn modelId="{3C8B9968-DE0B-4408-9323-5CECB499860D}" type="presParOf" srcId="{DEB7CABE-D6FF-41DC-9877-FAABEF161E52}" destId="{08D49A9C-FB9B-4A29-8BFE-CBC94C50CB98}" srcOrd="0" destOrd="0" presId="urn:microsoft.com/office/officeart/2008/layout/HexagonCluster"/>
    <dgm:cxn modelId="{5226358F-E51E-4A3D-A531-35D33215AEE3}" type="presParOf" srcId="{FCE956A2-557F-4221-9AB0-A3A89E5FD27C}" destId="{AA43FA6D-CEA8-45DA-A217-93F35A825B17}" srcOrd="7" destOrd="0" presId="urn:microsoft.com/office/officeart/2008/layout/HexagonCluster"/>
    <dgm:cxn modelId="{D9EEDEB5-3320-4E68-AC76-A0199EBA2013}" type="presParOf" srcId="{AA43FA6D-CEA8-45DA-A217-93F35A825B17}" destId="{FE63C405-5DF6-4EDE-BAED-FA9D5715ECCC}" srcOrd="0" destOrd="0" presId="urn:microsoft.com/office/officeart/2008/layout/HexagonCluster"/>
    <dgm:cxn modelId="{B8A4380E-239B-48C2-961A-A998E09D73EC}" type="presParOf" srcId="{FCE956A2-557F-4221-9AB0-A3A89E5FD27C}" destId="{99DF7128-33F9-4676-BFC8-6C850253A22F}" srcOrd="8" destOrd="0" presId="urn:microsoft.com/office/officeart/2008/layout/HexagonCluster"/>
    <dgm:cxn modelId="{BB2AF34F-CFEB-43D0-8931-F222FB848C8E}" type="presParOf" srcId="{99DF7128-33F9-4676-BFC8-6C850253A22F}" destId="{000B1EF6-94E3-4659-88E9-B933DD231EEF}" srcOrd="0" destOrd="0" presId="urn:microsoft.com/office/officeart/2008/layout/HexagonCluster"/>
    <dgm:cxn modelId="{F327D2C6-DDA3-4FCF-AEC2-A81DAB94BAA4}" type="presParOf" srcId="{FCE956A2-557F-4221-9AB0-A3A89E5FD27C}" destId="{17AC2DE4-2703-40D9-802A-DCF2D9BC9F7B}" srcOrd="9" destOrd="0" presId="urn:microsoft.com/office/officeart/2008/layout/HexagonCluster"/>
    <dgm:cxn modelId="{3485FB19-97CC-4A20-AA6E-E1670BA8C032}" type="presParOf" srcId="{17AC2DE4-2703-40D9-802A-DCF2D9BC9F7B}" destId="{99FE336B-43AE-4E73-94B5-1C786C6CC09A}" srcOrd="0" destOrd="0" presId="urn:microsoft.com/office/officeart/2008/layout/HexagonCluster"/>
    <dgm:cxn modelId="{66732443-292D-49B5-9D81-BADF939B8918}" type="presParOf" srcId="{FCE956A2-557F-4221-9AB0-A3A89E5FD27C}" destId="{AB906EB2-9C79-4CD1-ABAB-BD94C9963DD4}" srcOrd="10" destOrd="0" presId="urn:microsoft.com/office/officeart/2008/layout/HexagonCluster"/>
    <dgm:cxn modelId="{B0D4823A-1E0F-4AA1-9B14-8750BAD8017F}" type="presParOf" srcId="{AB906EB2-9C79-4CD1-ABAB-BD94C9963DD4}" destId="{9F3D8B75-7AAC-4847-853C-65FDDF3F5D07}" srcOrd="0" destOrd="0" presId="urn:microsoft.com/office/officeart/2008/layout/HexagonCluster"/>
    <dgm:cxn modelId="{2DA103C9-2330-46B7-BAF0-DFBE406F78C3}" type="presParOf" srcId="{FCE956A2-557F-4221-9AB0-A3A89E5FD27C}" destId="{81958003-0A81-4B73-8EC9-441FC4E3F6BA}" srcOrd="11" destOrd="0" presId="urn:microsoft.com/office/officeart/2008/layout/HexagonCluster"/>
    <dgm:cxn modelId="{15FD791D-5D4A-410C-9372-E06CFBC60937}" type="presParOf" srcId="{81958003-0A81-4B73-8EC9-441FC4E3F6BA}" destId="{ABF8C881-082F-4BE5-B959-79793CA59350}" srcOrd="0" destOrd="0" presId="urn:microsoft.com/office/officeart/2008/layout/HexagonCluster"/>
    <dgm:cxn modelId="{9E6FC368-13A4-4BAF-B8E2-14A8AA4A822A}" type="presParOf" srcId="{FCE956A2-557F-4221-9AB0-A3A89E5FD27C}" destId="{17D35D25-7922-4A1A-84F9-AC9CE6ACA3A2}" srcOrd="12" destOrd="0" presId="urn:microsoft.com/office/officeart/2008/layout/HexagonCluster"/>
    <dgm:cxn modelId="{530E5E4C-CC5E-40D6-B893-B2A039E71618}" type="presParOf" srcId="{17D35D25-7922-4A1A-84F9-AC9CE6ACA3A2}" destId="{29865FDC-110D-4E3A-94D6-9EAE202E2F91}" srcOrd="0" destOrd="0" presId="urn:microsoft.com/office/officeart/2008/layout/HexagonCluster"/>
    <dgm:cxn modelId="{81A4099A-B2DA-4BE5-92BC-79DCF8872582}" type="presParOf" srcId="{FCE956A2-557F-4221-9AB0-A3A89E5FD27C}" destId="{35282F85-E00E-4421-893E-4711B76A2C77}" srcOrd="13" destOrd="0" presId="urn:microsoft.com/office/officeart/2008/layout/HexagonCluster"/>
    <dgm:cxn modelId="{A1D478A3-4061-4DCD-A2A2-31685AEFC64C}" type="presParOf" srcId="{35282F85-E00E-4421-893E-4711B76A2C77}" destId="{EDA3659D-D986-4C72-B64E-1A53947A3C70}" srcOrd="0" destOrd="0" presId="urn:microsoft.com/office/officeart/2008/layout/HexagonCluster"/>
    <dgm:cxn modelId="{C40BAECF-1881-4FD7-B4A4-EA0F569AADFC}" type="presParOf" srcId="{FCE956A2-557F-4221-9AB0-A3A89E5FD27C}" destId="{60E6CB0C-C8D5-4E3B-8ED8-981769389A54}" srcOrd="14" destOrd="0" presId="urn:microsoft.com/office/officeart/2008/layout/HexagonCluster"/>
    <dgm:cxn modelId="{96B09909-9F73-452C-A546-6F836627639A}" type="presParOf" srcId="{60E6CB0C-C8D5-4E3B-8ED8-981769389A54}" destId="{CB9F9DC7-10BB-4F9B-8B33-DBEB577D797E}" srcOrd="0" destOrd="0" presId="urn:microsoft.com/office/officeart/2008/layout/HexagonCluster"/>
    <dgm:cxn modelId="{E20FC72A-A382-4A60-8E58-00819631FCC3}" type="presParOf" srcId="{FCE956A2-557F-4221-9AB0-A3A89E5FD27C}" destId="{65D436A9-E64D-4DB3-B488-BDF158DB0CF0}" srcOrd="15" destOrd="0" presId="urn:microsoft.com/office/officeart/2008/layout/HexagonCluster"/>
    <dgm:cxn modelId="{1A6547DB-4267-4A75-92FE-336EDC3E07C8}" type="presParOf" srcId="{65D436A9-E64D-4DB3-B488-BDF158DB0CF0}" destId="{CE9A7D94-928E-4B53-891E-D322FDC989D0}" srcOrd="0" destOrd="0" presId="urn:microsoft.com/office/officeart/2008/layout/HexagonCluster"/>
    <dgm:cxn modelId="{39135E8A-D35B-4EF9-93FC-EDAA430D704E}" type="presParOf" srcId="{FCE956A2-557F-4221-9AB0-A3A89E5FD27C}" destId="{944A2E96-6B83-490A-9A83-0C7C7AA3E610}" srcOrd="16" destOrd="0" presId="urn:microsoft.com/office/officeart/2008/layout/HexagonCluster"/>
    <dgm:cxn modelId="{0BCFCACC-DF37-489F-B30D-2D4ED8CDB158}" type="presParOf" srcId="{944A2E96-6B83-490A-9A83-0C7C7AA3E610}" destId="{C788FD77-26DB-43AB-9A53-4F2CCFCACF74}" srcOrd="0" destOrd="0" presId="urn:microsoft.com/office/officeart/2008/layout/HexagonCluster"/>
    <dgm:cxn modelId="{C4466ECF-3F5E-4076-B762-2ADC9A9548D3}" type="presParOf" srcId="{FCE956A2-557F-4221-9AB0-A3A89E5FD27C}" destId="{1C1BC13D-1773-466C-B9E2-DF77E8E46D46}" srcOrd="17" destOrd="0" presId="urn:microsoft.com/office/officeart/2008/layout/HexagonCluster"/>
    <dgm:cxn modelId="{635A168A-E80D-49B3-AF01-418528EC0222}" type="presParOf" srcId="{1C1BC13D-1773-466C-B9E2-DF77E8E46D46}" destId="{536EEC45-40AF-4E0C-BB25-08076D61E7C7}" srcOrd="0" destOrd="0" presId="urn:microsoft.com/office/officeart/2008/layout/HexagonCluster"/>
    <dgm:cxn modelId="{C0FA0E92-9B4B-4F52-B5B0-AAECFB891E89}" type="presParOf" srcId="{FCE956A2-557F-4221-9AB0-A3A89E5FD27C}" destId="{DE90666C-14A7-41E4-9734-8019A9C9CAEF}" srcOrd="18" destOrd="0" presId="urn:microsoft.com/office/officeart/2008/layout/HexagonCluster"/>
    <dgm:cxn modelId="{1CE013AF-0826-45E3-A14B-8459E443A6B3}" type="presParOf" srcId="{DE90666C-14A7-41E4-9734-8019A9C9CAEF}" destId="{E69087D8-498F-4247-8698-2D3C166B5E53}" srcOrd="0" destOrd="0" presId="urn:microsoft.com/office/officeart/2008/layout/HexagonCluster"/>
    <dgm:cxn modelId="{7282257D-1B41-4EB4-8576-1FF7F4B045EC}" type="presParOf" srcId="{FCE956A2-557F-4221-9AB0-A3A89E5FD27C}" destId="{E183B4E6-3930-41F1-835A-CBA044B635EE}" srcOrd="19" destOrd="0" presId="urn:microsoft.com/office/officeart/2008/layout/HexagonCluster"/>
    <dgm:cxn modelId="{8676EBE8-8465-4921-B47B-924B4B788BC5}" type="presParOf" srcId="{E183B4E6-3930-41F1-835A-CBA044B635EE}" destId="{E79C4B5D-2179-4ECD-885E-BD7203030923}" srcOrd="0" destOrd="0" presId="urn:microsoft.com/office/officeart/2008/layout/HexagonCluster"/>
    <dgm:cxn modelId="{F2CCE36C-15C2-4529-8673-835686345D6D}" type="presParOf" srcId="{FCE956A2-557F-4221-9AB0-A3A89E5FD27C}" destId="{67BE6634-6856-4C31-84C9-39C6ED68C70D}" srcOrd="20" destOrd="0" presId="urn:microsoft.com/office/officeart/2008/layout/HexagonCluster"/>
    <dgm:cxn modelId="{403E3ECE-E694-4E44-8435-52A454BD6313}" type="presParOf" srcId="{67BE6634-6856-4C31-84C9-39C6ED68C70D}" destId="{830472AF-9EC5-4DCA-BF59-477F908A3AB3}" srcOrd="0" destOrd="0" presId="urn:microsoft.com/office/officeart/2008/layout/HexagonCluster"/>
    <dgm:cxn modelId="{6EB584DF-B1D9-4FA3-9837-17150CBE79AF}" type="presParOf" srcId="{FCE956A2-557F-4221-9AB0-A3A89E5FD27C}" destId="{8A9D8911-BAD8-4B8C-9DA0-D1BFDECBFDC0}" srcOrd="21" destOrd="0" presId="urn:microsoft.com/office/officeart/2008/layout/HexagonCluster"/>
    <dgm:cxn modelId="{03C62321-EEC7-4535-B9D5-3D015F3A3263}" type="presParOf" srcId="{8A9D8911-BAD8-4B8C-9DA0-D1BFDECBFDC0}" destId="{FE0316EB-D74B-477B-8B56-B84AD07CAFC7}" srcOrd="0" destOrd="0" presId="urn:microsoft.com/office/officeart/2008/layout/HexagonCluster"/>
    <dgm:cxn modelId="{018F535A-B279-4230-8088-4173A9A70153}" type="presParOf" srcId="{FCE956A2-557F-4221-9AB0-A3A89E5FD27C}" destId="{525DC4CC-48EC-4EA9-927F-6CB6844293CD}" srcOrd="22" destOrd="0" presId="urn:microsoft.com/office/officeart/2008/layout/HexagonCluster"/>
    <dgm:cxn modelId="{A15E245A-78FD-4383-BF19-E14C05F0B7F6}" type="presParOf" srcId="{525DC4CC-48EC-4EA9-927F-6CB6844293CD}" destId="{3898348B-3CCF-419B-8EA9-E45DD2C13242}" srcOrd="0" destOrd="0" presId="urn:microsoft.com/office/officeart/2008/layout/HexagonCluster"/>
    <dgm:cxn modelId="{BE549559-551A-4DF5-9B3C-03124B74BDE8}" type="presParOf" srcId="{FCE956A2-557F-4221-9AB0-A3A89E5FD27C}" destId="{BB0FBA33-0057-4BA7-87E2-022E032C02D8}" srcOrd="23" destOrd="0" presId="urn:microsoft.com/office/officeart/2008/layout/HexagonCluster"/>
    <dgm:cxn modelId="{1F39F4C4-2824-4B97-A869-066041EDC3DF}" type="presParOf" srcId="{BB0FBA33-0057-4BA7-87E2-022E032C02D8}" destId="{81424BDA-7B72-4772-859F-23FF67956A54}" srcOrd="0" destOrd="0" presId="urn:microsoft.com/office/officeart/2008/layout/HexagonCluster"/>
    <dgm:cxn modelId="{6819CBB7-0DDC-47AC-AC13-03B8FE1E6B32}" type="presParOf" srcId="{FCE956A2-557F-4221-9AB0-A3A89E5FD27C}" destId="{749F7D1A-9F50-41FD-8C15-A1DE8CB8B03C}" srcOrd="24" destOrd="0" presId="urn:microsoft.com/office/officeart/2008/layout/HexagonCluster"/>
    <dgm:cxn modelId="{6797A964-8D30-4DD1-9606-C0F74C779346}" type="presParOf" srcId="{749F7D1A-9F50-41FD-8C15-A1DE8CB8B03C}" destId="{530F1FEB-6D01-48E2-878F-E92B05816EB4}" srcOrd="0" destOrd="0" presId="urn:microsoft.com/office/officeart/2008/layout/HexagonCluster"/>
    <dgm:cxn modelId="{24D89CC7-8AAC-45F6-B42A-FD5EC743258E}" type="presParOf" srcId="{FCE956A2-557F-4221-9AB0-A3A89E5FD27C}" destId="{E14686E0-0FD7-4EA7-A206-07AC4BB50920}" srcOrd="25" destOrd="0" presId="urn:microsoft.com/office/officeart/2008/layout/HexagonCluster"/>
    <dgm:cxn modelId="{21A6D110-EA57-474F-9446-81FA245FCB9E}" type="presParOf" srcId="{E14686E0-0FD7-4EA7-A206-07AC4BB50920}" destId="{BBC7291F-8F48-4E69-9348-0988F6037B41}" srcOrd="0" destOrd="0" presId="urn:microsoft.com/office/officeart/2008/layout/HexagonCluster"/>
    <dgm:cxn modelId="{1EE2E1E5-FBC1-42CD-80BE-D75131E6864B}" type="presParOf" srcId="{FCE956A2-557F-4221-9AB0-A3A89E5FD27C}" destId="{46A1788B-B9C5-4EB3-B9FD-F273D13458EC}" srcOrd="26" destOrd="0" presId="urn:microsoft.com/office/officeart/2008/layout/HexagonCluster"/>
    <dgm:cxn modelId="{ECD2A8F9-F308-4260-949F-7BD462A9E274}" type="presParOf" srcId="{46A1788B-B9C5-4EB3-B9FD-F273D13458EC}" destId="{238A3709-FF63-4139-BEB0-D0C120C286B2}" srcOrd="0" destOrd="0" presId="urn:microsoft.com/office/officeart/2008/layout/HexagonCluster"/>
    <dgm:cxn modelId="{C8416E24-26F0-4B0D-8924-1E946C97AE35}" type="presParOf" srcId="{FCE956A2-557F-4221-9AB0-A3A89E5FD27C}" destId="{E4BCFD6A-9186-4F93-986D-08861BFEB256}" srcOrd="27" destOrd="0" presId="urn:microsoft.com/office/officeart/2008/layout/HexagonCluster"/>
    <dgm:cxn modelId="{517FE9E3-DFA8-4A40-B9EA-EF93BEAA1723}" type="presParOf" srcId="{E4BCFD6A-9186-4F93-986D-08861BFEB256}" destId="{AF6185E2-63A2-450E-ABCA-D2EF055E734F}" srcOrd="0" destOrd="0" presId="urn:microsoft.com/office/officeart/2008/layout/HexagonCluster"/>
    <dgm:cxn modelId="{9DAFC976-7DDB-46B7-9295-18AC973A2353}" type="presParOf" srcId="{FCE956A2-557F-4221-9AB0-A3A89E5FD27C}" destId="{AC580301-A2C4-4A85-AC53-83427563580E}" srcOrd="28" destOrd="0" presId="urn:microsoft.com/office/officeart/2008/layout/HexagonCluster"/>
    <dgm:cxn modelId="{F3FFAC29-DD06-42F8-948F-5A324F6F9AEE}" type="presParOf" srcId="{AC580301-A2C4-4A85-AC53-83427563580E}" destId="{41581945-EF66-471E-B147-F7795F1ED453}" srcOrd="0" destOrd="0" presId="urn:microsoft.com/office/officeart/2008/layout/HexagonCluster"/>
    <dgm:cxn modelId="{22698484-EA61-4002-9F28-F168F98EB48D}" type="presParOf" srcId="{FCE956A2-557F-4221-9AB0-A3A89E5FD27C}" destId="{1FF5E212-21E5-4661-A094-6F5CDDF42ED0}" srcOrd="29" destOrd="0" presId="urn:microsoft.com/office/officeart/2008/layout/HexagonCluster"/>
    <dgm:cxn modelId="{61F731DA-CDBC-4C9A-A228-8C2608D2D0C0}" type="presParOf" srcId="{1FF5E212-21E5-4661-A094-6F5CDDF42ED0}" destId="{8E6217A7-5535-4774-8243-036D6CEC6FA0}" srcOrd="0" destOrd="0" presId="urn:microsoft.com/office/officeart/2008/layout/HexagonCluster"/>
    <dgm:cxn modelId="{A97C8A49-E8BC-46CF-B5D6-710054B6A7B3}" type="presParOf" srcId="{FCE956A2-557F-4221-9AB0-A3A89E5FD27C}" destId="{5A1E80EC-89B2-4DBF-A3BE-3357916CCE51}" srcOrd="30" destOrd="0" presId="urn:microsoft.com/office/officeart/2008/layout/HexagonCluster"/>
    <dgm:cxn modelId="{E4D768B0-90EB-4B68-B57F-AD80D27448EC}" type="presParOf" srcId="{5A1E80EC-89B2-4DBF-A3BE-3357916CCE51}" destId="{F598052F-9842-4338-8C76-9727296D02A3}" srcOrd="0" destOrd="0" presId="urn:microsoft.com/office/officeart/2008/layout/HexagonCluster"/>
    <dgm:cxn modelId="{66D1FE63-6F31-4844-93D4-64BBB237A86D}" type="presParOf" srcId="{FCE956A2-557F-4221-9AB0-A3A89E5FD27C}" destId="{34281C8A-F77E-46A9-B540-981EF5DE7CFB}" srcOrd="31" destOrd="0" presId="urn:microsoft.com/office/officeart/2008/layout/HexagonCluster"/>
    <dgm:cxn modelId="{B7A68E24-DF43-4C95-ADE4-1A7B2F2E1787}" type="presParOf" srcId="{34281C8A-F77E-46A9-B540-981EF5DE7CFB}" destId="{594753BC-D02F-4B5A-883A-5A11C5B86558}" srcOrd="0" destOrd="0" presId="urn:microsoft.com/office/officeart/2008/layout/HexagonCluster"/>
    <dgm:cxn modelId="{C9FF86F5-1A0A-4104-B017-D4D81FB0A333}" type="presParOf" srcId="{FCE956A2-557F-4221-9AB0-A3A89E5FD27C}" destId="{9D4B592E-58AF-4217-8D00-77C62F282093}" srcOrd="32" destOrd="0" presId="urn:microsoft.com/office/officeart/2008/layout/HexagonCluster"/>
    <dgm:cxn modelId="{2BBB394D-A992-4224-973B-EC01FDE26BBE}" type="presParOf" srcId="{9D4B592E-58AF-4217-8D00-77C62F282093}" destId="{A099F612-F945-4D86-A518-CF15EC5585B3}" srcOrd="0" destOrd="0" presId="urn:microsoft.com/office/officeart/2008/layout/HexagonCluster"/>
    <dgm:cxn modelId="{46B5A944-CCC1-4BF1-B420-11B016AEC39A}" type="presParOf" srcId="{FCE956A2-557F-4221-9AB0-A3A89E5FD27C}" destId="{0A3CCA5F-BA83-47A5-BD53-8E8835BF06BA}" srcOrd="33" destOrd="0" presId="urn:microsoft.com/office/officeart/2008/layout/HexagonCluster"/>
    <dgm:cxn modelId="{4D5008E8-2F2E-4546-82C1-A663BEBB9381}" type="presParOf" srcId="{0A3CCA5F-BA83-47A5-BD53-8E8835BF06BA}" destId="{C7D733D8-94CC-421C-B504-C9E2FBBF5BF6}" srcOrd="0" destOrd="0" presId="urn:microsoft.com/office/officeart/2008/layout/HexagonCluster"/>
    <dgm:cxn modelId="{69A1705C-57E0-41C3-BABA-0CC835BBF34E}" type="presParOf" srcId="{FCE956A2-557F-4221-9AB0-A3A89E5FD27C}" destId="{563737FC-9330-4FA3-8288-A873CC06320D}" srcOrd="34" destOrd="0" presId="urn:microsoft.com/office/officeart/2008/layout/HexagonCluster"/>
    <dgm:cxn modelId="{509B24D2-4EE2-445D-83DC-0A6AEB2376CE}" type="presParOf" srcId="{563737FC-9330-4FA3-8288-A873CC06320D}" destId="{5FB8C365-F2BD-4DC4-98C3-4AF818813918}" srcOrd="0" destOrd="0" presId="urn:microsoft.com/office/officeart/2008/layout/HexagonCluster"/>
    <dgm:cxn modelId="{F135562D-EC5E-426B-B4C3-BD3815BB5AF4}" type="presParOf" srcId="{FCE956A2-557F-4221-9AB0-A3A89E5FD27C}" destId="{D422B92B-3157-4CEB-92DA-37425412BECB}" srcOrd="35" destOrd="0" presId="urn:microsoft.com/office/officeart/2008/layout/HexagonCluster"/>
    <dgm:cxn modelId="{23E858B0-C257-4E60-94E1-0913B8DB14D4}" type="presParOf" srcId="{D422B92B-3157-4CEB-92DA-37425412BECB}" destId="{8C1EF022-35E4-40AE-B019-8AF8A5019984}" srcOrd="0" destOrd="0" presId="urn:microsoft.com/office/officeart/2008/layout/HexagonCluster"/>
    <dgm:cxn modelId="{C5ED4DD1-54DF-4ED4-A04B-6AAB60FD3E5E}" type="presParOf" srcId="{FCE956A2-557F-4221-9AB0-A3A89E5FD27C}" destId="{B92C9E06-105E-4641-8D03-77C19356D848}" srcOrd="36" destOrd="0" presId="urn:microsoft.com/office/officeart/2008/layout/HexagonCluster"/>
    <dgm:cxn modelId="{F67C4FF3-A09F-4124-82DB-CB4258E797BD}" type="presParOf" srcId="{B92C9E06-105E-4641-8D03-77C19356D848}" destId="{386C34C4-8B8C-4A6B-84B2-9C8E7FA834A7}" srcOrd="0" destOrd="0" presId="urn:microsoft.com/office/officeart/2008/layout/HexagonCluster"/>
    <dgm:cxn modelId="{0DC099A9-9C0B-42F2-BF51-460B76A7F4D7}" type="presParOf" srcId="{FCE956A2-557F-4221-9AB0-A3A89E5FD27C}" destId="{65C68F9D-AD68-4181-8DF3-2A83955DB893}" srcOrd="37" destOrd="0" presId="urn:microsoft.com/office/officeart/2008/layout/HexagonCluster"/>
    <dgm:cxn modelId="{64F25C63-1295-4E40-80C9-5274DBA08101}" type="presParOf" srcId="{65C68F9D-AD68-4181-8DF3-2A83955DB893}" destId="{48C0E764-92BC-40D8-911D-4425CD416E33}" srcOrd="0" destOrd="0" presId="urn:microsoft.com/office/officeart/2008/layout/HexagonCluster"/>
    <dgm:cxn modelId="{8046A62D-380E-436D-94E2-D20CBD8DCB35}" type="presParOf" srcId="{FCE956A2-557F-4221-9AB0-A3A89E5FD27C}" destId="{83A3B2BD-AB1B-4665-BFB0-D13E414BB5BD}" srcOrd="38" destOrd="0" presId="urn:microsoft.com/office/officeart/2008/layout/HexagonCluster"/>
    <dgm:cxn modelId="{8BEA881F-15B1-48BF-84D5-D1F52F28AE58}" type="presParOf" srcId="{83A3B2BD-AB1B-4665-BFB0-D13E414BB5BD}" destId="{E4543F1C-32A6-4FE5-9FCD-4251BDDED5E0}" srcOrd="0" destOrd="0" presId="urn:microsoft.com/office/officeart/2008/layout/HexagonCluster"/>
    <dgm:cxn modelId="{915EDD37-5962-4836-A55A-6067683ED831}" type="presParOf" srcId="{FCE956A2-557F-4221-9AB0-A3A89E5FD27C}" destId="{83D919C6-824C-4657-B3FD-2A7065C17A28}" srcOrd="39" destOrd="0" presId="urn:microsoft.com/office/officeart/2008/layout/HexagonCluster"/>
    <dgm:cxn modelId="{C473FF64-8520-4EE2-8278-2870AD140675}" type="presParOf" srcId="{83D919C6-824C-4657-B3FD-2A7065C17A28}" destId="{15436F86-0469-46EA-8A80-1F1AE1D430AB}" srcOrd="0" destOrd="0" presId="urn:microsoft.com/office/officeart/2008/layout/HexagonCluster"/>
    <dgm:cxn modelId="{7843ECCE-6D1A-403E-9624-3578771477F8}" type="presParOf" srcId="{FCE956A2-557F-4221-9AB0-A3A89E5FD27C}" destId="{AAEE3E64-F31C-4010-869B-F3F43335CA52}" srcOrd="40" destOrd="0" presId="urn:microsoft.com/office/officeart/2008/layout/HexagonCluster"/>
    <dgm:cxn modelId="{C81DEEB0-7F82-4D2F-8F9A-8A8FB8E90A1B}" type="presParOf" srcId="{AAEE3E64-F31C-4010-869B-F3F43335CA52}" destId="{70E1CA05-3187-4D96-8A74-8502E4914AF1}" srcOrd="0" destOrd="0" presId="urn:microsoft.com/office/officeart/2008/layout/HexagonCluster"/>
    <dgm:cxn modelId="{B6553769-B314-4046-A925-BDF2ECEABBC9}" type="presParOf" srcId="{FCE956A2-557F-4221-9AB0-A3A89E5FD27C}" destId="{FBDA48BC-8229-46D7-8BC1-0FB570A302CF}" srcOrd="41" destOrd="0" presId="urn:microsoft.com/office/officeart/2008/layout/HexagonCluster"/>
    <dgm:cxn modelId="{61FAD9CF-2A5B-4C56-BC73-53591F2060FF}" type="presParOf" srcId="{FBDA48BC-8229-46D7-8BC1-0FB570A302CF}" destId="{D141E59B-0FFD-4FB2-A62B-0501C5A37B7F}" srcOrd="0" destOrd="0" presId="urn:microsoft.com/office/officeart/2008/layout/HexagonCluster"/>
    <dgm:cxn modelId="{3BF63C23-A306-48CD-A018-141FC7953B79}" type="presParOf" srcId="{FCE956A2-557F-4221-9AB0-A3A89E5FD27C}" destId="{2587EC96-1230-40A5-8CAA-AA6F5D4C890E}" srcOrd="42" destOrd="0" presId="urn:microsoft.com/office/officeart/2008/layout/HexagonCluster"/>
    <dgm:cxn modelId="{40DC0CF1-30E8-4210-ACD7-C1C047EBBF67}" type="presParOf" srcId="{2587EC96-1230-40A5-8CAA-AA6F5D4C890E}" destId="{39BC752F-131B-4FE6-9DD6-B3F234DEEA5A}" srcOrd="0" destOrd="0" presId="urn:microsoft.com/office/officeart/2008/layout/HexagonCluster"/>
    <dgm:cxn modelId="{BE4350C9-FAB3-4707-814C-007F8AD7915B}" type="presParOf" srcId="{FCE956A2-557F-4221-9AB0-A3A89E5FD27C}" destId="{A5204FEF-4B50-429A-8611-557EC2954C35}" srcOrd="43" destOrd="0" presId="urn:microsoft.com/office/officeart/2008/layout/HexagonCluster"/>
    <dgm:cxn modelId="{3E8006E3-29CE-4541-8DB6-06D03A7334E9}" type="presParOf" srcId="{A5204FEF-4B50-429A-8611-557EC2954C35}" destId="{E21C3D91-BBB4-458C-9D98-0625524AC659}" srcOrd="0" destOrd="0" presId="urn:microsoft.com/office/officeart/2008/layout/HexagonCluster"/>
    <dgm:cxn modelId="{D2796982-912A-4DE9-8F05-7F64FD191D5C}" type="presParOf" srcId="{FCE956A2-557F-4221-9AB0-A3A89E5FD27C}" destId="{EDE19824-EF28-4AAB-8405-DF733F6A558F}" srcOrd="44" destOrd="0" presId="urn:microsoft.com/office/officeart/2008/layout/HexagonCluster"/>
    <dgm:cxn modelId="{26B6A505-BCF0-49FC-9D46-CE1772307F56}" type="presParOf" srcId="{EDE19824-EF28-4AAB-8405-DF733F6A558F}" destId="{425CCE4B-0609-46F5-94FD-0ECB2A564AA1}" srcOrd="0" destOrd="0" presId="urn:microsoft.com/office/officeart/2008/layout/HexagonCluster"/>
    <dgm:cxn modelId="{D30DD399-7D21-4D4E-AF6D-46C6A7258F4C}" type="presParOf" srcId="{FCE956A2-557F-4221-9AB0-A3A89E5FD27C}" destId="{73BF4F37-40B2-44FA-B454-985A6DB141B7}" srcOrd="45" destOrd="0" presId="urn:microsoft.com/office/officeart/2008/layout/HexagonCluster"/>
    <dgm:cxn modelId="{275B6B91-671F-456A-91FB-03A44A8B8965}" type="presParOf" srcId="{73BF4F37-40B2-44FA-B454-985A6DB141B7}" destId="{0EBA51DB-B905-40D0-8AC0-D6B3C7F3F7A0}" srcOrd="0" destOrd="0" presId="urn:microsoft.com/office/officeart/2008/layout/HexagonCluster"/>
    <dgm:cxn modelId="{E5D75A66-4A2E-4367-AFC2-C6CD19BE6E6F}" type="presParOf" srcId="{FCE956A2-557F-4221-9AB0-A3A89E5FD27C}" destId="{2BA7B9C6-4945-4A97-85E6-FB1CE31336FB}" srcOrd="46" destOrd="0" presId="urn:microsoft.com/office/officeart/2008/layout/HexagonCluster"/>
    <dgm:cxn modelId="{1F60B917-98D0-4F5A-8AA7-C73B2FE0BA04}" type="presParOf" srcId="{2BA7B9C6-4945-4A97-85E6-FB1CE31336FB}" destId="{4FF5186E-F769-4D1E-A6F4-63FC2AC56058}" srcOrd="0" destOrd="0" presId="urn:microsoft.com/office/officeart/2008/layout/HexagonCluster"/>
    <dgm:cxn modelId="{FE66B93C-D2F9-4710-A2C5-7D96A9167127}" type="presParOf" srcId="{FCE956A2-557F-4221-9AB0-A3A89E5FD27C}" destId="{904B73A9-98C3-48F4-840B-327F8D14912D}" srcOrd="47" destOrd="0" presId="urn:microsoft.com/office/officeart/2008/layout/HexagonCluster"/>
    <dgm:cxn modelId="{216F0B8A-F07E-4CAC-AD62-2A211149CCEE}" type="presParOf" srcId="{904B73A9-98C3-48F4-840B-327F8D14912D}" destId="{4DB1FE78-618C-4D99-AB01-DDCD88BAD87A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52569A-13EF-4E3E-ADC8-1CCEE4548AE2}">
      <dsp:nvSpPr>
        <dsp:cNvPr id="0" name=""/>
        <dsp:cNvSpPr/>
      </dsp:nvSpPr>
      <dsp:spPr>
        <a:xfrm>
          <a:off x="0" y="0"/>
          <a:ext cx="11956715" cy="6858001"/>
        </a:xfrm>
        <a:prstGeom prst="roundRect">
          <a:avLst>
            <a:gd name="adj" fmla="val 8500"/>
          </a:avLst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170" tIns="217170" rIns="217170" bIns="5322571" numCol="1" spcCol="1270" anchor="t" anchorCtr="0">
          <a:noAutofit/>
        </a:bodyPr>
        <a:lstStyle/>
        <a:p>
          <a:pPr marL="0" lvl="0" indent="0" algn="l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5700" kern="1200" dirty="0"/>
            <a:t>Software </a:t>
          </a:r>
          <a:r>
            <a:rPr lang="pt-BR" sz="5700" kern="1200" dirty="0" err="1"/>
            <a:t>Engineering</a:t>
          </a:r>
          <a:endParaRPr lang="pt-BR" sz="5700" kern="1200" dirty="0"/>
        </a:p>
      </dsp:txBody>
      <dsp:txXfrm>
        <a:off x="170734" y="170734"/>
        <a:ext cx="11615247" cy="6516533"/>
      </dsp:txXfrm>
    </dsp:sp>
    <dsp:sp modelId="{21EC3FEF-5517-4883-BEE8-66D580F454DA}">
      <dsp:nvSpPr>
        <dsp:cNvPr id="0" name=""/>
        <dsp:cNvSpPr/>
      </dsp:nvSpPr>
      <dsp:spPr>
        <a:xfrm>
          <a:off x="298917" y="1714500"/>
          <a:ext cx="1793507" cy="2355763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Data</a:t>
          </a:r>
        </a:p>
      </dsp:txBody>
      <dsp:txXfrm>
        <a:off x="354074" y="1769657"/>
        <a:ext cx="1683193" cy="2245449"/>
      </dsp:txXfrm>
    </dsp:sp>
    <dsp:sp modelId="{080B582A-9A87-441A-B5B2-FE7F1E7D20AD}">
      <dsp:nvSpPr>
        <dsp:cNvPr id="0" name=""/>
        <dsp:cNvSpPr/>
      </dsp:nvSpPr>
      <dsp:spPr>
        <a:xfrm>
          <a:off x="298917" y="4158275"/>
          <a:ext cx="1793507" cy="2355763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 err="1"/>
            <a:t>Application</a:t>
          </a:r>
          <a:endParaRPr lang="pt-BR" sz="2500" kern="1200" dirty="0"/>
        </a:p>
      </dsp:txBody>
      <dsp:txXfrm>
        <a:off x="354074" y="4213432"/>
        <a:ext cx="1683193" cy="2245449"/>
      </dsp:txXfrm>
    </dsp:sp>
    <dsp:sp modelId="{BD65142E-8152-4D6F-98CE-73AF32F79646}">
      <dsp:nvSpPr>
        <dsp:cNvPr id="0" name=""/>
        <dsp:cNvSpPr/>
      </dsp:nvSpPr>
      <dsp:spPr>
        <a:xfrm>
          <a:off x="2391343" y="1714500"/>
          <a:ext cx="9266454" cy="4800600"/>
        </a:xfrm>
        <a:prstGeom prst="roundRect">
          <a:avLst>
            <a:gd name="adj" fmla="val 10500"/>
          </a:avLst>
        </a:prstGeom>
        <a:solidFill>
          <a:srgbClr val="77B9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170" tIns="217170" rIns="217170" bIns="3048381" numCol="1" spcCol="1270" anchor="t" anchorCtr="0">
          <a:noAutofit/>
        </a:bodyPr>
        <a:lstStyle/>
        <a:p>
          <a:pPr marL="0" lvl="0" indent="0" algn="l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5700" kern="1200" dirty="0"/>
            <a:t>Data Science</a:t>
          </a:r>
        </a:p>
      </dsp:txBody>
      <dsp:txXfrm>
        <a:off x="2538978" y="1862135"/>
        <a:ext cx="8971184" cy="4505330"/>
      </dsp:txXfrm>
    </dsp:sp>
    <dsp:sp modelId="{1543E044-AEDA-4C95-930B-5F988C17B5BC}">
      <dsp:nvSpPr>
        <dsp:cNvPr id="0" name=""/>
        <dsp:cNvSpPr/>
      </dsp:nvSpPr>
      <dsp:spPr>
        <a:xfrm>
          <a:off x="2623004" y="3394710"/>
          <a:ext cx="1853290" cy="1335694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 err="1"/>
            <a:t>BigData</a:t>
          </a:r>
          <a:endParaRPr lang="pt-BR" sz="2500" kern="1200" dirty="0"/>
        </a:p>
      </dsp:txBody>
      <dsp:txXfrm>
        <a:off x="2664081" y="3435787"/>
        <a:ext cx="1771136" cy="1253540"/>
      </dsp:txXfrm>
    </dsp:sp>
    <dsp:sp modelId="{25919A76-8CC7-45E3-B442-E6DC2493A734}">
      <dsp:nvSpPr>
        <dsp:cNvPr id="0" name=""/>
        <dsp:cNvSpPr/>
      </dsp:nvSpPr>
      <dsp:spPr>
        <a:xfrm>
          <a:off x="2623004" y="4817190"/>
          <a:ext cx="1853290" cy="1335694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Insights</a:t>
          </a:r>
        </a:p>
      </dsp:txBody>
      <dsp:txXfrm>
        <a:off x="2664081" y="4858267"/>
        <a:ext cx="1771136" cy="1253540"/>
      </dsp:txXfrm>
    </dsp:sp>
    <dsp:sp modelId="{37063086-67AD-4A60-816C-97A6EE25F88E}">
      <dsp:nvSpPr>
        <dsp:cNvPr id="0" name=""/>
        <dsp:cNvSpPr/>
      </dsp:nvSpPr>
      <dsp:spPr>
        <a:xfrm>
          <a:off x="4722902" y="3429000"/>
          <a:ext cx="6635976" cy="2743200"/>
        </a:xfrm>
        <a:prstGeom prst="roundRect">
          <a:avLst>
            <a:gd name="adj" fmla="val 10500"/>
          </a:avLst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170" tIns="217170" rIns="217170" bIns="1548384" numCol="1" spcCol="1270" anchor="t" anchorCtr="0">
          <a:noAutofit/>
        </a:bodyPr>
        <a:lstStyle/>
        <a:p>
          <a:pPr marL="0" lvl="0" indent="0" algn="l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5700" kern="1200" dirty="0"/>
            <a:t>Data </a:t>
          </a:r>
          <a:r>
            <a:rPr lang="pt-BR" sz="5700" kern="1200" dirty="0" err="1"/>
            <a:t>Engineering</a:t>
          </a:r>
          <a:endParaRPr lang="pt-BR" sz="5700" kern="1200" dirty="0"/>
        </a:p>
      </dsp:txBody>
      <dsp:txXfrm>
        <a:off x="4807265" y="3513363"/>
        <a:ext cx="6467250" cy="2574474"/>
      </dsp:txXfrm>
    </dsp:sp>
    <dsp:sp modelId="{17E6E08B-E2D6-4215-9A2A-1ED1E0193618}">
      <dsp:nvSpPr>
        <dsp:cNvPr id="0" name=""/>
        <dsp:cNvSpPr/>
      </dsp:nvSpPr>
      <dsp:spPr>
        <a:xfrm>
          <a:off x="4888801" y="4663440"/>
          <a:ext cx="3105915" cy="1234440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Data </a:t>
          </a:r>
          <a:r>
            <a:rPr lang="pt-BR" sz="2500" kern="1200" dirty="0" err="1"/>
            <a:t>Collection</a:t>
          </a:r>
          <a:endParaRPr lang="pt-BR" sz="2500" kern="1200" dirty="0"/>
        </a:p>
      </dsp:txBody>
      <dsp:txXfrm>
        <a:off x="4926764" y="4701403"/>
        <a:ext cx="3029989" cy="1158514"/>
      </dsp:txXfrm>
    </dsp:sp>
    <dsp:sp modelId="{C9CD35B3-3901-4E3E-9883-F585D0ECABB5}">
      <dsp:nvSpPr>
        <dsp:cNvPr id="0" name=""/>
        <dsp:cNvSpPr/>
      </dsp:nvSpPr>
      <dsp:spPr>
        <a:xfrm>
          <a:off x="8083079" y="4663440"/>
          <a:ext cx="3105915" cy="1234440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Data </a:t>
          </a:r>
          <a:r>
            <a:rPr lang="pt-BR" sz="2500" kern="1200" dirty="0" err="1"/>
            <a:t>Preparation</a:t>
          </a:r>
          <a:endParaRPr lang="pt-BR" sz="2500" kern="1200" dirty="0"/>
        </a:p>
      </dsp:txBody>
      <dsp:txXfrm>
        <a:off x="8121042" y="4701403"/>
        <a:ext cx="3029989" cy="11585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F16E1F-86B6-47F0-AB0F-437A058C7D99}">
      <dsp:nvSpPr>
        <dsp:cNvPr id="0" name=""/>
        <dsp:cNvSpPr/>
      </dsp:nvSpPr>
      <dsp:spPr>
        <a:xfrm>
          <a:off x="1760749" y="2334463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00206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Governance</a:t>
          </a:r>
          <a:endParaRPr lang="pt-BR" sz="1600" kern="1200" dirty="0"/>
        </a:p>
      </dsp:txBody>
      <dsp:txXfrm>
        <a:off x="2014259" y="2552088"/>
        <a:ext cx="1129898" cy="969954"/>
      </dsp:txXfrm>
    </dsp:sp>
    <dsp:sp modelId="{073893A2-A583-48C8-A07E-F6664E705F99}">
      <dsp:nvSpPr>
        <dsp:cNvPr id="0" name=""/>
        <dsp:cNvSpPr/>
      </dsp:nvSpPr>
      <dsp:spPr>
        <a:xfrm>
          <a:off x="1799805" y="2962656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9AA3A9-36F8-413D-AC62-2D577F674ADF}">
      <dsp:nvSpPr>
        <dsp:cNvPr id="0" name=""/>
        <dsp:cNvSpPr/>
      </dsp:nvSpPr>
      <dsp:spPr>
        <a:xfrm>
          <a:off x="352424" y="1558137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6BEA7F-0904-4D75-8F79-41DBEB14E8F2}">
      <dsp:nvSpPr>
        <dsp:cNvPr id="0" name=""/>
        <dsp:cNvSpPr/>
      </dsp:nvSpPr>
      <dsp:spPr>
        <a:xfrm>
          <a:off x="1473570" y="2776118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BA96B5-AEA6-4382-891A-0B7B083AF367}">
      <dsp:nvSpPr>
        <dsp:cNvPr id="0" name=""/>
        <dsp:cNvSpPr/>
      </dsp:nvSpPr>
      <dsp:spPr>
        <a:xfrm>
          <a:off x="3169074" y="1553337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00206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Observability</a:t>
          </a:r>
          <a:endParaRPr lang="pt-BR" sz="1600" kern="1200" dirty="0"/>
        </a:p>
      </dsp:txBody>
      <dsp:txXfrm>
        <a:off x="3422584" y="1770962"/>
        <a:ext cx="1129898" cy="969954"/>
      </dsp:txXfrm>
    </dsp:sp>
    <dsp:sp modelId="{7B9AA785-7B8A-43EF-86E2-47B01F5DD21A}">
      <dsp:nvSpPr>
        <dsp:cNvPr id="0" name=""/>
        <dsp:cNvSpPr/>
      </dsp:nvSpPr>
      <dsp:spPr>
        <a:xfrm>
          <a:off x="4294814" y="2769260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D49A9C-FB9B-4A29-8BFE-CBC94C50CB98}">
      <dsp:nvSpPr>
        <dsp:cNvPr id="0" name=""/>
        <dsp:cNvSpPr/>
      </dsp:nvSpPr>
      <dsp:spPr>
        <a:xfrm>
          <a:off x="4576250" y="2331720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63C405-5DF6-4EDE-BAED-FA9D5715ECCC}">
      <dsp:nvSpPr>
        <dsp:cNvPr id="0" name=""/>
        <dsp:cNvSpPr/>
      </dsp:nvSpPr>
      <dsp:spPr>
        <a:xfrm>
          <a:off x="4616455" y="2957169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0B1EF6-94E3-4659-88E9-B933DD231EEF}">
      <dsp:nvSpPr>
        <dsp:cNvPr id="0" name=""/>
        <dsp:cNvSpPr/>
      </dsp:nvSpPr>
      <dsp:spPr>
        <a:xfrm>
          <a:off x="1760749" y="781126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030A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Data Discovery</a:t>
          </a:r>
        </a:p>
      </dsp:txBody>
      <dsp:txXfrm>
        <a:off x="2014259" y="998751"/>
        <a:ext cx="1129898" cy="969954"/>
      </dsp:txXfrm>
    </dsp:sp>
    <dsp:sp modelId="{99FE336B-43AE-4E73-94B5-1C786C6CC09A}">
      <dsp:nvSpPr>
        <dsp:cNvPr id="0" name=""/>
        <dsp:cNvSpPr/>
      </dsp:nvSpPr>
      <dsp:spPr>
        <a:xfrm>
          <a:off x="2875003" y="800328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3D8B75-7AAC-4847-853C-65FDDF3F5D07}">
      <dsp:nvSpPr>
        <dsp:cNvPr id="0" name=""/>
        <dsp:cNvSpPr/>
      </dsp:nvSpPr>
      <dsp:spPr>
        <a:xfrm>
          <a:off x="3169074" y="0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F8C881-082F-4BE5-B959-79793CA59350}">
      <dsp:nvSpPr>
        <dsp:cNvPr id="0" name=""/>
        <dsp:cNvSpPr/>
      </dsp:nvSpPr>
      <dsp:spPr>
        <a:xfrm>
          <a:off x="3215022" y="622706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865FDC-110D-4E3A-94D6-9EAE202E2F91}">
      <dsp:nvSpPr>
        <dsp:cNvPr id="0" name=""/>
        <dsp:cNvSpPr/>
      </dsp:nvSpPr>
      <dsp:spPr>
        <a:xfrm>
          <a:off x="4576250" y="778383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030A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MLOps</a:t>
          </a:r>
          <a:endParaRPr lang="pt-BR" sz="1600" kern="1200" dirty="0"/>
        </a:p>
      </dsp:txBody>
      <dsp:txXfrm>
        <a:off x="4829760" y="996008"/>
        <a:ext cx="1129898" cy="969954"/>
      </dsp:txXfrm>
    </dsp:sp>
    <dsp:sp modelId="{EDA3659D-D986-4C72-B64E-1A53947A3C70}">
      <dsp:nvSpPr>
        <dsp:cNvPr id="0" name=""/>
        <dsp:cNvSpPr/>
      </dsp:nvSpPr>
      <dsp:spPr>
        <a:xfrm>
          <a:off x="5992615" y="1400403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9F9DC7-10BB-4F9B-8B33-DBEB577D797E}">
      <dsp:nvSpPr>
        <dsp:cNvPr id="0" name=""/>
        <dsp:cNvSpPr/>
      </dsp:nvSpPr>
      <dsp:spPr>
        <a:xfrm>
          <a:off x="5984574" y="1568424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9A7D94-928E-4B53-891E-D322FDC989D0}">
      <dsp:nvSpPr>
        <dsp:cNvPr id="0" name=""/>
        <dsp:cNvSpPr/>
      </dsp:nvSpPr>
      <dsp:spPr>
        <a:xfrm>
          <a:off x="6303917" y="1593113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88FD77-26DB-43AB-9A53-4F2CCFCACF74}">
      <dsp:nvSpPr>
        <dsp:cNvPr id="0" name=""/>
        <dsp:cNvSpPr/>
      </dsp:nvSpPr>
      <dsp:spPr>
        <a:xfrm>
          <a:off x="5984574" y="15087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Workflow</a:t>
          </a:r>
        </a:p>
      </dsp:txBody>
      <dsp:txXfrm>
        <a:off x="6238084" y="232712"/>
        <a:ext cx="1129898" cy="969954"/>
      </dsp:txXfrm>
    </dsp:sp>
    <dsp:sp modelId="{536EEC45-40AF-4E0C-BB25-08076D61E7C7}">
      <dsp:nvSpPr>
        <dsp:cNvPr id="0" name=""/>
        <dsp:cNvSpPr/>
      </dsp:nvSpPr>
      <dsp:spPr>
        <a:xfrm>
          <a:off x="7400940" y="644652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9087D8-498F-4247-8698-2D3C166B5E53}">
      <dsp:nvSpPr>
        <dsp:cNvPr id="0" name=""/>
        <dsp:cNvSpPr/>
      </dsp:nvSpPr>
      <dsp:spPr>
        <a:xfrm>
          <a:off x="7392899" y="798957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9C4B5D-2179-4ECD-885E-BD7203030923}">
      <dsp:nvSpPr>
        <dsp:cNvPr id="0" name=""/>
        <dsp:cNvSpPr/>
      </dsp:nvSpPr>
      <dsp:spPr>
        <a:xfrm>
          <a:off x="7719134" y="829818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0472AF-9EC5-4DCA-BF59-477F908A3AB3}">
      <dsp:nvSpPr>
        <dsp:cNvPr id="0" name=""/>
        <dsp:cNvSpPr/>
      </dsp:nvSpPr>
      <dsp:spPr>
        <a:xfrm>
          <a:off x="7392899" y="2349550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Notebooks</a:t>
          </a:r>
        </a:p>
      </dsp:txBody>
      <dsp:txXfrm>
        <a:off x="7646409" y="2567175"/>
        <a:ext cx="1129898" cy="969954"/>
      </dsp:txXfrm>
    </dsp:sp>
    <dsp:sp modelId="{FE0316EB-D74B-477B-8B56-B84AD07CAFC7}">
      <dsp:nvSpPr>
        <dsp:cNvPr id="0" name=""/>
        <dsp:cNvSpPr/>
      </dsp:nvSpPr>
      <dsp:spPr>
        <a:xfrm>
          <a:off x="7716836" y="3580561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98348B-3CCF-419B-8EA9-E45DD2C13242}">
      <dsp:nvSpPr>
        <dsp:cNvPr id="0" name=""/>
        <dsp:cNvSpPr/>
      </dsp:nvSpPr>
      <dsp:spPr>
        <a:xfrm>
          <a:off x="5984574" y="3119018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424BDA-7B72-4772-859F-23FF67956A54}">
      <dsp:nvSpPr>
        <dsp:cNvPr id="0" name=""/>
        <dsp:cNvSpPr/>
      </dsp:nvSpPr>
      <dsp:spPr>
        <a:xfrm>
          <a:off x="7413576" y="3735552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0F1FEB-6D01-48E2-878F-E92B05816EB4}">
      <dsp:nvSpPr>
        <dsp:cNvPr id="0" name=""/>
        <dsp:cNvSpPr/>
      </dsp:nvSpPr>
      <dsp:spPr>
        <a:xfrm>
          <a:off x="3167925" y="3110103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00206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Virtualization</a:t>
          </a:r>
          <a:endParaRPr lang="pt-BR" sz="1600" kern="1200" dirty="0"/>
        </a:p>
      </dsp:txBody>
      <dsp:txXfrm>
        <a:off x="3421435" y="3327728"/>
        <a:ext cx="1129898" cy="969954"/>
      </dsp:txXfrm>
    </dsp:sp>
    <dsp:sp modelId="{BBC7291F-8F48-4E69-9348-0988F6037B41}">
      <dsp:nvSpPr>
        <dsp:cNvPr id="0" name=""/>
        <dsp:cNvSpPr/>
      </dsp:nvSpPr>
      <dsp:spPr>
        <a:xfrm>
          <a:off x="3213874" y="3732809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8A3709-FF63-4139-BEB0-D0C120C286B2}">
      <dsp:nvSpPr>
        <dsp:cNvPr id="0" name=""/>
        <dsp:cNvSpPr/>
      </dsp:nvSpPr>
      <dsp:spPr>
        <a:xfrm>
          <a:off x="1759600" y="3891229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6185E2-63A2-450E-ABCA-D2EF055E734F}">
      <dsp:nvSpPr>
        <dsp:cNvPr id="0" name=""/>
        <dsp:cNvSpPr/>
      </dsp:nvSpPr>
      <dsp:spPr>
        <a:xfrm>
          <a:off x="2873854" y="3911117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581945-EF66-471E-B147-F7795F1ED453}">
      <dsp:nvSpPr>
        <dsp:cNvPr id="0" name=""/>
        <dsp:cNvSpPr/>
      </dsp:nvSpPr>
      <dsp:spPr>
        <a:xfrm>
          <a:off x="8794331" y="3136849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030A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Object</a:t>
          </a:r>
          <a:r>
            <a:rPr lang="pt-BR" sz="1600" kern="1200" dirty="0"/>
            <a:t> </a:t>
          </a:r>
          <a:r>
            <a:rPr lang="pt-BR" sz="1600" kern="1200" dirty="0" err="1"/>
            <a:t>Storage</a:t>
          </a:r>
          <a:endParaRPr lang="pt-BR" sz="1600" kern="1200" dirty="0"/>
        </a:p>
      </dsp:txBody>
      <dsp:txXfrm>
        <a:off x="9047841" y="3354474"/>
        <a:ext cx="1129898" cy="969954"/>
      </dsp:txXfrm>
    </dsp:sp>
    <dsp:sp modelId="{8E6217A7-5535-4774-8243-036D6CEC6FA0}">
      <dsp:nvSpPr>
        <dsp:cNvPr id="0" name=""/>
        <dsp:cNvSpPr/>
      </dsp:nvSpPr>
      <dsp:spPr>
        <a:xfrm>
          <a:off x="9118269" y="4367860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98052F-9842-4338-8C76-9727296D02A3}">
      <dsp:nvSpPr>
        <dsp:cNvPr id="0" name=""/>
        <dsp:cNvSpPr/>
      </dsp:nvSpPr>
      <dsp:spPr>
        <a:xfrm>
          <a:off x="7386006" y="3906316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4753BC-D02F-4B5A-883A-5A11C5B86558}">
      <dsp:nvSpPr>
        <dsp:cNvPr id="0" name=""/>
        <dsp:cNvSpPr/>
      </dsp:nvSpPr>
      <dsp:spPr>
        <a:xfrm>
          <a:off x="8815008" y="4522851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99F612-F945-4D86-A518-CF15EC5585B3}">
      <dsp:nvSpPr>
        <dsp:cNvPr id="0" name=""/>
        <dsp:cNvSpPr/>
      </dsp:nvSpPr>
      <dsp:spPr>
        <a:xfrm>
          <a:off x="8800075" y="30175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7B9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Anaylics</a:t>
          </a:r>
          <a:endParaRPr lang="pt-BR" sz="1600" kern="1200" dirty="0"/>
        </a:p>
      </dsp:txBody>
      <dsp:txXfrm>
        <a:off x="9053585" y="247800"/>
        <a:ext cx="1129898" cy="969954"/>
      </dsp:txXfrm>
    </dsp:sp>
    <dsp:sp modelId="{C7D733D8-94CC-421C-B504-C9E2FBBF5BF6}">
      <dsp:nvSpPr>
        <dsp:cNvPr id="0" name=""/>
        <dsp:cNvSpPr/>
      </dsp:nvSpPr>
      <dsp:spPr>
        <a:xfrm>
          <a:off x="9931559" y="1265986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B8C365-F2BD-4DC4-98C3-4AF818813918}">
      <dsp:nvSpPr>
        <dsp:cNvPr id="0" name=""/>
        <dsp:cNvSpPr/>
      </dsp:nvSpPr>
      <dsp:spPr>
        <a:xfrm>
          <a:off x="8800075" y="1581454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1EF022-35E4-40AE-B019-8AF8A5019984}">
      <dsp:nvSpPr>
        <dsp:cNvPr id="0" name=""/>
        <dsp:cNvSpPr/>
      </dsp:nvSpPr>
      <dsp:spPr>
        <a:xfrm>
          <a:off x="9931559" y="1589684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C34C4-8B8C-4A6B-84B2-9C8E7FA834A7}">
      <dsp:nvSpPr>
        <dsp:cNvPr id="0" name=""/>
        <dsp:cNvSpPr/>
      </dsp:nvSpPr>
      <dsp:spPr>
        <a:xfrm>
          <a:off x="4570506" y="3897401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7B9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Ingest</a:t>
          </a:r>
          <a:r>
            <a:rPr lang="pt-BR" sz="1600" kern="1200" dirty="0"/>
            <a:t> Data</a:t>
          </a:r>
        </a:p>
      </dsp:txBody>
      <dsp:txXfrm>
        <a:off x="4824016" y="4115026"/>
        <a:ext cx="1129898" cy="969954"/>
      </dsp:txXfrm>
    </dsp:sp>
    <dsp:sp modelId="{48C0E764-92BC-40D8-911D-4425CD416E33}">
      <dsp:nvSpPr>
        <dsp:cNvPr id="0" name=""/>
        <dsp:cNvSpPr/>
      </dsp:nvSpPr>
      <dsp:spPr>
        <a:xfrm>
          <a:off x="4894444" y="5128412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543F1C-32A6-4FE5-9FCD-4251BDDED5E0}">
      <dsp:nvSpPr>
        <dsp:cNvPr id="0" name=""/>
        <dsp:cNvSpPr/>
      </dsp:nvSpPr>
      <dsp:spPr>
        <a:xfrm>
          <a:off x="3162181" y="4666869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436F86-0469-46EA-8A80-1F1AE1D430AB}">
      <dsp:nvSpPr>
        <dsp:cNvPr id="0" name=""/>
        <dsp:cNvSpPr/>
      </dsp:nvSpPr>
      <dsp:spPr>
        <a:xfrm>
          <a:off x="4591183" y="5283403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E1CA05-3187-4D96-8A74-8502E4914AF1}">
      <dsp:nvSpPr>
        <dsp:cNvPr id="0" name=""/>
        <dsp:cNvSpPr/>
      </dsp:nvSpPr>
      <dsp:spPr>
        <a:xfrm>
          <a:off x="7382560" y="5452795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7B9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Ingest</a:t>
          </a:r>
          <a:r>
            <a:rPr lang="pt-BR" sz="1600" kern="1200" dirty="0"/>
            <a:t> App</a:t>
          </a:r>
        </a:p>
      </dsp:txBody>
      <dsp:txXfrm>
        <a:off x="7636070" y="5670420"/>
        <a:ext cx="1129898" cy="969954"/>
      </dsp:txXfrm>
    </dsp:sp>
    <dsp:sp modelId="{D141E59B-0FFD-4FB2-A62B-0501C5A37B7F}">
      <dsp:nvSpPr>
        <dsp:cNvPr id="0" name=""/>
        <dsp:cNvSpPr/>
      </dsp:nvSpPr>
      <dsp:spPr>
        <a:xfrm>
          <a:off x="7421617" y="6078245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BC752F-131B-4FE6-9DD6-B3F234DEEA5A}">
      <dsp:nvSpPr>
        <dsp:cNvPr id="0" name=""/>
        <dsp:cNvSpPr/>
      </dsp:nvSpPr>
      <dsp:spPr>
        <a:xfrm>
          <a:off x="5974236" y="4674412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1C3D91-BBB4-458C-9D98-0625524AC659}">
      <dsp:nvSpPr>
        <dsp:cNvPr id="0" name=""/>
        <dsp:cNvSpPr/>
      </dsp:nvSpPr>
      <dsp:spPr>
        <a:xfrm>
          <a:off x="7099976" y="5890336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5CCE4B-0609-46F5-94FD-0ECB2A564AA1}">
      <dsp:nvSpPr>
        <dsp:cNvPr id="0" name=""/>
        <dsp:cNvSpPr/>
      </dsp:nvSpPr>
      <dsp:spPr>
        <a:xfrm>
          <a:off x="8795480" y="4690872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Data </a:t>
          </a:r>
          <a:r>
            <a:rPr lang="pt-BR" sz="1600" kern="1200" dirty="0" err="1"/>
            <a:t>LifeCycle</a:t>
          </a:r>
          <a:endParaRPr lang="pt-BR" sz="1600" kern="1200" dirty="0"/>
        </a:p>
      </dsp:txBody>
      <dsp:txXfrm>
        <a:off x="9048990" y="4908497"/>
        <a:ext cx="1129898" cy="969954"/>
      </dsp:txXfrm>
    </dsp:sp>
    <dsp:sp modelId="{0EBA51DB-B905-40D0-8AC0-D6B3C7F3F7A0}">
      <dsp:nvSpPr>
        <dsp:cNvPr id="0" name=""/>
        <dsp:cNvSpPr/>
      </dsp:nvSpPr>
      <dsp:spPr>
        <a:xfrm>
          <a:off x="10224481" y="5307406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F5186E-F769-4D1E-A6F4-63FC2AC56058}">
      <dsp:nvSpPr>
        <dsp:cNvPr id="0" name=""/>
        <dsp:cNvSpPr/>
      </dsp:nvSpPr>
      <dsp:spPr>
        <a:xfrm>
          <a:off x="10202656" y="3921404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B1FE78-618C-4D99-AB01-DDCD88BAD87A}">
      <dsp:nvSpPr>
        <dsp:cNvPr id="0" name=""/>
        <dsp:cNvSpPr/>
      </dsp:nvSpPr>
      <dsp:spPr>
        <a:xfrm>
          <a:off x="10527742" y="5152415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F16E1F-86B6-47F0-AB0F-437A058C7D99}">
      <dsp:nvSpPr>
        <dsp:cNvPr id="0" name=""/>
        <dsp:cNvSpPr/>
      </dsp:nvSpPr>
      <dsp:spPr>
        <a:xfrm>
          <a:off x="1760749" y="2334463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00206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Governance</a:t>
          </a:r>
          <a:endParaRPr lang="pt-BR" sz="1600" kern="1200" dirty="0"/>
        </a:p>
      </dsp:txBody>
      <dsp:txXfrm>
        <a:off x="2014259" y="2552088"/>
        <a:ext cx="1129898" cy="969954"/>
      </dsp:txXfrm>
    </dsp:sp>
    <dsp:sp modelId="{073893A2-A583-48C8-A07E-F6664E705F99}">
      <dsp:nvSpPr>
        <dsp:cNvPr id="0" name=""/>
        <dsp:cNvSpPr/>
      </dsp:nvSpPr>
      <dsp:spPr>
        <a:xfrm>
          <a:off x="1799805" y="2962656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9AA3A9-36F8-413D-AC62-2D577F674ADF}">
      <dsp:nvSpPr>
        <dsp:cNvPr id="0" name=""/>
        <dsp:cNvSpPr/>
      </dsp:nvSpPr>
      <dsp:spPr>
        <a:xfrm>
          <a:off x="352424" y="1558137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6BEA7F-0904-4D75-8F79-41DBEB14E8F2}">
      <dsp:nvSpPr>
        <dsp:cNvPr id="0" name=""/>
        <dsp:cNvSpPr/>
      </dsp:nvSpPr>
      <dsp:spPr>
        <a:xfrm>
          <a:off x="1473570" y="2776118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BA96B5-AEA6-4382-891A-0B7B083AF367}">
      <dsp:nvSpPr>
        <dsp:cNvPr id="0" name=""/>
        <dsp:cNvSpPr/>
      </dsp:nvSpPr>
      <dsp:spPr>
        <a:xfrm>
          <a:off x="3169074" y="1553337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00206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Observability</a:t>
          </a:r>
          <a:endParaRPr lang="pt-BR" sz="1600" kern="1200" dirty="0"/>
        </a:p>
      </dsp:txBody>
      <dsp:txXfrm>
        <a:off x="3422584" y="1770962"/>
        <a:ext cx="1129898" cy="969954"/>
      </dsp:txXfrm>
    </dsp:sp>
    <dsp:sp modelId="{7B9AA785-7B8A-43EF-86E2-47B01F5DD21A}">
      <dsp:nvSpPr>
        <dsp:cNvPr id="0" name=""/>
        <dsp:cNvSpPr/>
      </dsp:nvSpPr>
      <dsp:spPr>
        <a:xfrm>
          <a:off x="4294814" y="2769260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D49A9C-FB9B-4A29-8BFE-CBC94C50CB98}">
      <dsp:nvSpPr>
        <dsp:cNvPr id="0" name=""/>
        <dsp:cNvSpPr/>
      </dsp:nvSpPr>
      <dsp:spPr>
        <a:xfrm>
          <a:off x="4576250" y="2331720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63C405-5DF6-4EDE-BAED-FA9D5715ECCC}">
      <dsp:nvSpPr>
        <dsp:cNvPr id="0" name=""/>
        <dsp:cNvSpPr/>
      </dsp:nvSpPr>
      <dsp:spPr>
        <a:xfrm>
          <a:off x="4616455" y="2957169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0B1EF6-94E3-4659-88E9-B933DD231EEF}">
      <dsp:nvSpPr>
        <dsp:cNvPr id="0" name=""/>
        <dsp:cNvSpPr/>
      </dsp:nvSpPr>
      <dsp:spPr>
        <a:xfrm>
          <a:off x="1760749" y="781126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030A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Data Discovery</a:t>
          </a:r>
        </a:p>
      </dsp:txBody>
      <dsp:txXfrm>
        <a:off x="2014259" y="998751"/>
        <a:ext cx="1129898" cy="969954"/>
      </dsp:txXfrm>
    </dsp:sp>
    <dsp:sp modelId="{99FE336B-43AE-4E73-94B5-1C786C6CC09A}">
      <dsp:nvSpPr>
        <dsp:cNvPr id="0" name=""/>
        <dsp:cNvSpPr/>
      </dsp:nvSpPr>
      <dsp:spPr>
        <a:xfrm>
          <a:off x="2875003" y="800328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3D8B75-7AAC-4847-853C-65FDDF3F5D07}">
      <dsp:nvSpPr>
        <dsp:cNvPr id="0" name=""/>
        <dsp:cNvSpPr/>
      </dsp:nvSpPr>
      <dsp:spPr>
        <a:xfrm>
          <a:off x="3169074" y="0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F8C881-082F-4BE5-B959-79793CA59350}">
      <dsp:nvSpPr>
        <dsp:cNvPr id="0" name=""/>
        <dsp:cNvSpPr/>
      </dsp:nvSpPr>
      <dsp:spPr>
        <a:xfrm>
          <a:off x="3215022" y="622706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865FDC-110D-4E3A-94D6-9EAE202E2F91}">
      <dsp:nvSpPr>
        <dsp:cNvPr id="0" name=""/>
        <dsp:cNvSpPr/>
      </dsp:nvSpPr>
      <dsp:spPr>
        <a:xfrm>
          <a:off x="4576250" y="778383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030A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MLOps</a:t>
          </a:r>
          <a:endParaRPr lang="pt-BR" sz="1600" kern="1200" dirty="0"/>
        </a:p>
      </dsp:txBody>
      <dsp:txXfrm>
        <a:off x="4829760" y="996008"/>
        <a:ext cx="1129898" cy="969954"/>
      </dsp:txXfrm>
    </dsp:sp>
    <dsp:sp modelId="{EDA3659D-D986-4C72-B64E-1A53947A3C70}">
      <dsp:nvSpPr>
        <dsp:cNvPr id="0" name=""/>
        <dsp:cNvSpPr/>
      </dsp:nvSpPr>
      <dsp:spPr>
        <a:xfrm>
          <a:off x="5992615" y="1400403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9F9DC7-10BB-4F9B-8B33-DBEB577D797E}">
      <dsp:nvSpPr>
        <dsp:cNvPr id="0" name=""/>
        <dsp:cNvSpPr/>
      </dsp:nvSpPr>
      <dsp:spPr>
        <a:xfrm>
          <a:off x="5984574" y="1568424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9A7D94-928E-4B53-891E-D322FDC989D0}">
      <dsp:nvSpPr>
        <dsp:cNvPr id="0" name=""/>
        <dsp:cNvSpPr/>
      </dsp:nvSpPr>
      <dsp:spPr>
        <a:xfrm>
          <a:off x="6303917" y="1593113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88FD77-26DB-43AB-9A53-4F2CCFCACF74}">
      <dsp:nvSpPr>
        <dsp:cNvPr id="0" name=""/>
        <dsp:cNvSpPr/>
      </dsp:nvSpPr>
      <dsp:spPr>
        <a:xfrm>
          <a:off x="5984574" y="15087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Workflow</a:t>
          </a:r>
        </a:p>
      </dsp:txBody>
      <dsp:txXfrm>
        <a:off x="6238084" y="232712"/>
        <a:ext cx="1129898" cy="969954"/>
      </dsp:txXfrm>
    </dsp:sp>
    <dsp:sp modelId="{536EEC45-40AF-4E0C-BB25-08076D61E7C7}">
      <dsp:nvSpPr>
        <dsp:cNvPr id="0" name=""/>
        <dsp:cNvSpPr/>
      </dsp:nvSpPr>
      <dsp:spPr>
        <a:xfrm>
          <a:off x="7400940" y="644652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9087D8-498F-4247-8698-2D3C166B5E53}">
      <dsp:nvSpPr>
        <dsp:cNvPr id="0" name=""/>
        <dsp:cNvSpPr/>
      </dsp:nvSpPr>
      <dsp:spPr>
        <a:xfrm>
          <a:off x="7392899" y="798957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9C4B5D-2179-4ECD-885E-BD7203030923}">
      <dsp:nvSpPr>
        <dsp:cNvPr id="0" name=""/>
        <dsp:cNvSpPr/>
      </dsp:nvSpPr>
      <dsp:spPr>
        <a:xfrm>
          <a:off x="7719134" y="829818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0472AF-9EC5-4DCA-BF59-477F908A3AB3}">
      <dsp:nvSpPr>
        <dsp:cNvPr id="0" name=""/>
        <dsp:cNvSpPr/>
      </dsp:nvSpPr>
      <dsp:spPr>
        <a:xfrm>
          <a:off x="7392899" y="2349550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Notebooks</a:t>
          </a:r>
        </a:p>
      </dsp:txBody>
      <dsp:txXfrm>
        <a:off x="7646409" y="2567175"/>
        <a:ext cx="1129898" cy="969954"/>
      </dsp:txXfrm>
    </dsp:sp>
    <dsp:sp modelId="{FE0316EB-D74B-477B-8B56-B84AD07CAFC7}">
      <dsp:nvSpPr>
        <dsp:cNvPr id="0" name=""/>
        <dsp:cNvSpPr/>
      </dsp:nvSpPr>
      <dsp:spPr>
        <a:xfrm>
          <a:off x="7716836" y="3580561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98348B-3CCF-419B-8EA9-E45DD2C13242}">
      <dsp:nvSpPr>
        <dsp:cNvPr id="0" name=""/>
        <dsp:cNvSpPr/>
      </dsp:nvSpPr>
      <dsp:spPr>
        <a:xfrm>
          <a:off x="5984574" y="3119018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424BDA-7B72-4772-859F-23FF67956A54}">
      <dsp:nvSpPr>
        <dsp:cNvPr id="0" name=""/>
        <dsp:cNvSpPr/>
      </dsp:nvSpPr>
      <dsp:spPr>
        <a:xfrm>
          <a:off x="7413576" y="3735552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0F1FEB-6D01-48E2-878F-E92B05816EB4}">
      <dsp:nvSpPr>
        <dsp:cNvPr id="0" name=""/>
        <dsp:cNvSpPr/>
      </dsp:nvSpPr>
      <dsp:spPr>
        <a:xfrm>
          <a:off x="3167925" y="3110103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00206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Virtualization</a:t>
          </a:r>
          <a:endParaRPr lang="pt-BR" sz="1600" kern="1200" dirty="0"/>
        </a:p>
      </dsp:txBody>
      <dsp:txXfrm>
        <a:off x="3421435" y="3327728"/>
        <a:ext cx="1129898" cy="969954"/>
      </dsp:txXfrm>
    </dsp:sp>
    <dsp:sp modelId="{BBC7291F-8F48-4E69-9348-0988F6037B41}">
      <dsp:nvSpPr>
        <dsp:cNvPr id="0" name=""/>
        <dsp:cNvSpPr/>
      </dsp:nvSpPr>
      <dsp:spPr>
        <a:xfrm>
          <a:off x="3213874" y="3732809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8A3709-FF63-4139-BEB0-D0C120C286B2}">
      <dsp:nvSpPr>
        <dsp:cNvPr id="0" name=""/>
        <dsp:cNvSpPr/>
      </dsp:nvSpPr>
      <dsp:spPr>
        <a:xfrm>
          <a:off x="1759600" y="3891229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6185E2-63A2-450E-ABCA-D2EF055E734F}">
      <dsp:nvSpPr>
        <dsp:cNvPr id="0" name=""/>
        <dsp:cNvSpPr/>
      </dsp:nvSpPr>
      <dsp:spPr>
        <a:xfrm>
          <a:off x="2873854" y="3911117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581945-EF66-471E-B147-F7795F1ED453}">
      <dsp:nvSpPr>
        <dsp:cNvPr id="0" name=""/>
        <dsp:cNvSpPr/>
      </dsp:nvSpPr>
      <dsp:spPr>
        <a:xfrm>
          <a:off x="8794331" y="3136849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030A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Object</a:t>
          </a:r>
          <a:r>
            <a:rPr lang="pt-BR" sz="1600" kern="1200" dirty="0"/>
            <a:t> </a:t>
          </a:r>
          <a:r>
            <a:rPr lang="pt-BR" sz="1600" kern="1200" dirty="0" err="1"/>
            <a:t>Storage</a:t>
          </a:r>
          <a:endParaRPr lang="pt-BR" sz="1600" kern="1200" dirty="0"/>
        </a:p>
      </dsp:txBody>
      <dsp:txXfrm>
        <a:off x="9047841" y="3354474"/>
        <a:ext cx="1129898" cy="969954"/>
      </dsp:txXfrm>
    </dsp:sp>
    <dsp:sp modelId="{8E6217A7-5535-4774-8243-036D6CEC6FA0}">
      <dsp:nvSpPr>
        <dsp:cNvPr id="0" name=""/>
        <dsp:cNvSpPr/>
      </dsp:nvSpPr>
      <dsp:spPr>
        <a:xfrm>
          <a:off x="9118269" y="4367860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98052F-9842-4338-8C76-9727296D02A3}">
      <dsp:nvSpPr>
        <dsp:cNvPr id="0" name=""/>
        <dsp:cNvSpPr/>
      </dsp:nvSpPr>
      <dsp:spPr>
        <a:xfrm>
          <a:off x="7386006" y="3906316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4753BC-D02F-4B5A-883A-5A11C5B86558}">
      <dsp:nvSpPr>
        <dsp:cNvPr id="0" name=""/>
        <dsp:cNvSpPr/>
      </dsp:nvSpPr>
      <dsp:spPr>
        <a:xfrm>
          <a:off x="8815008" y="4522851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99F612-F945-4D86-A518-CF15EC5585B3}">
      <dsp:nvSpPr>
        <dsp:cNvPr id="0" name=""/>
        <dsp:cNvSpPr/>
      </dsp:nvSpPr>
      <dsp:spPr>
        <a:xfrm>
          <a:off x="8800075" y="30175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7B9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Anaylics</a:t>
          </a:r>
          <a:endParaRPr lang="pt-BR" sz="1600" kern="1200" dirty="0"/>
        </a:p>
      </dsp:txBody>
      <dsp:txXfrm>
        <a:off x="9053585" y="247800"/>
        <a:ext cx="1129898" cy="969954"/>
      </dsp:txXfrm>
    </dsp:sp>
    <dsp:sp modelId="{C7D733D8-94CC-421C-B504-C9E2FBBF5BF6}">
      <dsp:nvSpPr>
        <dsp:cNvPr id="0" name=""/>
        <dsp:cNvSpPr/>
      </dsp:nvSpPr>
      <dsp:spPr>
        <a:xfrm>
          <a:off x="9931559" y="1265986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B8C365-F2BD-4DC4-98C3-4AF818813918}">
      <dsp:nvSpPr>
        <dsp:cNvPr id="0" name=""/>
        <dsp:cNvSpPr/>
      </dsp:nvSpPr>
      <dsp:spPr>
        <a:xfrm>
          <a:off x="8800075" y="1581454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1EF022-35E4-40AE-B019-8AF8A5019984}">
      <dsp:nvSpPr>
        <dsp:cNvPr id="0" name=""/>
        <dsp:cNvSpPr/>
      </dsp:nvSpPr>
      <dsp:spPr>
        <a:xfrm>
          <a:off x="9931559" y="1589684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C34C4-8B8C-4A6B-84B2-9C8E7FA834A7}">
      <dsp:nvSpPr>
        <dsp:cNvPr id="0" name=""/>
        <dsp:cNvSpPr/>
      </dsp:nvSpPr>
      <dsp:spPr>
        <a:xfrm>
          <a:off x="4570506" y="3897401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7B9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Ingest</a:t>
          </a:r>
          <a:r>
            <a:rPr lang="pt-BR" sz="1600" kern="1200" dirty="0"/>
            <a:t> Data</a:t>
          </a:r>
        </a:p>
      </dsp:txBody>
      <dsp:txXfrm>
        <a:off x="4824016" y="4115026"/>
        <a:ext cx="1129898" cy="969954"/>
      </dsp:txXfrm>
    </dsp:sp>
    <dsp:sp modelId="{48C0E764-92BC-40D8-911D-4425CD416E33}">
      <dsp:nvSpPr>
        <dsp:cNvPr id="0" name=""/>
        <dsp:cNvSpPr/>
      </dsp:nvSpPr>
      <dsp:spPr>
        <a:xfrm>
          <a:off x="4894444" y="5128412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543F1C-32A6-4FE5-9FCD-4251BDDED5E0}">
      <dsp:nvSpPr>
        <dsp:cNvPr id="0" name=""/>
        <dsp:cNvSpPr/>
      </dsp:nvSpPr>
      <dsp:spPr>
        <a:xfrm>
          <a:off x="3162181" y="4666869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436F86-0469-46EA-8A80-1F1AE1D430AB}">
      <dsp:nvSpPr>
        <dsp:cNvPr id="0" name=""/>
        <dsp:cNvSpPr/>
      </dsp:nvSpPr>
      <dsp:spPr>
        <a:xfrm>
          <a:off x="4591183" y="5283403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E1CA05-3187-4D96-8A74-8502E4914AF1}">
      <dsp:nvSpPr>
        <dsp:cNvPr id="0" name=""/>
        <dsp:cNvSpPr/>
      </dsp:nvSpPr>
      <dsp:spPr>
        <a:xfrm>
          <a:off x="7382560" y="5452795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rgbClr val="77B9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Ingest</a:t>
          </a:r>
          <a:r>
            <a:rPr lang="pt-BR" sz="1600" kern="1200" dirty="0"/>
            <a:t> App</a:t>
          </a:r>
        </a:p>
      </dsp:txBody>
      <dsp:txXfrm>
        <a:off x="7636070" y="5670420"/>
        <a:ext cx="1129898" cy="969954"/>
      </dsp:txXfrm>
    </dsp:sp>
    <dsp:sp modelId="{D141E59B-0FFD-4FB2-A62B-0501C5A37B7F}">
      <dsp:nvSpPr>
        <dsp:cNvPr id="0" name=""/>
        <dsp:cNvSpPr/>
      </dsp:nvSpPr>
      <dsp:spPr>
        <a:xfrm>
          <a:off x="7421617" y="6078245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BC752F-131B-4FE6-9DD6-B3F234DEEA5A}">
      <dsp:nvSpPr>
        <dsp:cNvPr id="0" name=""/>
        <dsp:cNvSpPr/>
      </dsp:nvSpPr>
      <dsp:spPr>
        <a:xfrm>
          <a:off x="5974236" y="4674412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1C3D91-BBB4-458C-9D98-0625524AC659}">
      <dsp:nvSpPr>
        <dsp:cNvPr id="0" name=""/>
        <dsp:cNvSpPr/>
      </dsp:nvSpPr>
      <dsp:spPr>
        <a:xfrm>
          <a:off x="7099976" y="5890336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5CCE4B-0609-46F5-94FD-0ECB2A564AA1}">
      <dsp:nvSpPr>
        <dsp:cNvPr id="0" name=""/>
        <dsp:cNvSpPr/>
      </dsp:nvSpPr>
      <dsp:spPr>
        <a:xfrm>
          <a:off x="8795480" y="4690872"/>
          <a:ext cx="1636918" cy="140520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Data </a:t>
          </a:r>
          <a:r>
            <a:rPr lang="pt-BR" sz="1600" kern="1200" dirty="0" err="1"/>
            <a:t>LifeCycle</a:t>
          </a:r>
          <a:endParaRPr lang="pt-BR" sz="1600" kern="1200" dirty="0"/>
        </a:p>
      </dsp:txBody>
      <dsp:txXfrm>
        <a:off x="9048990" y="4908497"/>
        <a:ext cx="1129898" cy="969954"/>
      </dsp:txXfrm>
    </dsp:sp>
    <dsp:sp modelId="{0EBA51DB-B905-40D0-8AC0-D6B3C7F3F7A0}">
      <dsp:nvSpPr>
        <dsp:cNvPr id="0" name=""/>
        <dsp:cNvSpPr/>
      </dsp:nvSpPr>
      <dsp:spPr>
        <a:xfrm>
          <a:off x="10224481" y="5307406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F5186E-F769-4D1E-A6F4-63FC2AC56058}">
      <dsp:nvSpPr>
        <dsp:cNvPr id="0" name=""/>
        <dsp:cNvSpPr/>
      </dsp:nvSpPr>
      <dsp:spPr>
        <a:xfrm>
          <a:off x="10202656" y="3921404"/>
          <a:ext cx="1636918" cy="1405204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B1FE78-618C-4D99-AB01-DDCD88BAD87A}">
      <dsp:nvSpPr>
        <dsp:cNvPr id="0" name=""/>
        <dsp:cNvSpPr/>
      </dsp:nvSpPr>
      <dsp:spPr>
        <a:xfrm>
          <a:off x="10527742" y="5152415"/>
          <a:ext cx="190686" cy="16459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jpeg>
</file>

<file path=ppt/media/image38.jpg>
</file>

<file path=ppt/media/image39.jpeg>
</file>

<file path=ppt/media/image4.svg>
</file>

<file path=ppt/media/image40.jpg>
</file>

<file path=ppt/media/image41.jpg>
</file>

<file path=ppt/media/image42.jpeg>
</file>

<file path=ppt/media/image43.jpg>
</file>

<file path=ppt/media/image44.jpg>
</file>

<file path=ppt/media/image45.jpg>
</file>

<file path=ppt/media/image46.jpeg>
</file>

<file path=ppt/media/image47.jpeg>
</file>

<file path=ppt/media/image48.jpg>
</file>

<file path=ppt/media/image49.jpeg>
</file>

<file path=ppt/media/image5.png>
</file>

<file path=ppt/media/image50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7789A-D014-4529-83B5-7B437E7849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D8A94D-9FF5-4695-AB8C-22540A7C89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BB96C86-244D-4B7F-BF3A-F0EE0BE6F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4D2018E-9890-4FBD-A48D-347AADA69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906C1DD-3C41-4E41-88A9-9264D1F70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4505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77E394-BD32-4929-A4F4-80839112F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5B723EC-C0B3-476F-9C98-AD655A324C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80A1AE-0CE8-48F0-A8A7-0978BDE16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937D07C-1E39-47A4-8646-FF1160B03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72B4F66-3EF8-4591-A4D9-BA1FDB384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8969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271CEAA-C56C-44B3-96A1-82104E5F8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3B8A6F4-4A86-494B-B866-3406AD4DBA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5A1350A-19F3-49ED-95DE-826096265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6101FCF-B6FA-418F-93CB-26F5AA2AF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F9ACE4-182A-4A09-9159-D4BBE370C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9793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E15504-1371-4B2A-A5F0-93BD16B8D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F12284-7BF1-40DA-911D-09884A1D2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9593BD-059B-4B05-98F8-96D6FFF7C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3447ED-7AF5-4D30-B866-D1401E5B4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68FE09-CE67-4354-B68C-81B42259C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1383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49F1CE-33CC-4346-8732-3E65B393F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C78216-150A-4569-9861-572C7B7A2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D09D146-A669-4885-B1C0-F63CB8875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093DCE-5E59-46B9-835F-4E3C1DE33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40BAE2-5697-4B6C-A9AF-C206AABEA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8352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84A1F7-4600-40C0-83A2-17F842282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DEC620-D300-4F5C-A493-A51A2A1D39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3127BC8-EE40-410D-87EB-32A6B07A2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CA9B229-7911-41F6-8960-51435984F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393390-7884-42CE-B967-F9011B051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DBE8CC3-7D94-4BC7-A23E-4308E5801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6511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AFD8F6-2B10-4244-8949-9464C5AB4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A6E1A2C-CFDD-44B1-A4BC-8BA282285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7A461B4-4E6A-45FB-8542-E7F7EFEE3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88F03CE-90CF-499B-89FE-ECEC3AAF3A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9D922A3-72B0-4389-B749-A1C6164BCE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7320198-E68B-41F9-AF39-D7D267AD2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855885C-27AD-4CE6-8492-A58843B3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23B3BD9-18CF-4D7B-9C21-DEB723A65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4491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B039FD-BD4E-4948-A1B0-1D28BCEEF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95991B8-D696-44BA-BCB8-021FEEECF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694DE92-BB81-4A6E-B938-0E459AB21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CFD2290-556F-40AE-825D-D12E63B53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8404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3256289-2520-40AF-9EAF-5AE4CDF2E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14BE8E-EF9C-44FF-9C2A-7991EE2DD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C0F314F-9197-4BAA-A636-940F9EBA3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6993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094B31-2576-4A2B-B06E-CB8B0671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8672C2-C232-4726-ABDB-063DF0113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7B67DA-D690-4483-B8DE-56307BFDEB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F6FBE58-4792-4086-83EB-83B18DBE0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192FA1D-8AC9-4847-8E79-4EFA6FF5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9DA8C9F-B10C-497C-9BD4-89D40B3F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6501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24807-F648-433F-82C4-D70F6C430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84F730D-BEA9-4DF9-9EAF-EE6FD48B8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E1FA1DD-D0AD-459B-9485-5FE757484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52252AD-7C79-4EF1-BD12-48B8CF31E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367E079-06D0-4AEF-8685-AA47FB687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B98D3EB-7867-47ED-BCD3-E99C2C310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0149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1A099F4-FF21-4F4D-A2B4-63A4D5A2B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953CB8-6F82-4E1E-B4F5-D47C847F2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F4D946A-679D-4F36-ADA8-D5FA8D6161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D19B1-26FC-48A5-A105-315AD03FCB99}" type="datetimeFigureOut">
              <a:rPr lang="pt-BR" smtClean="0"/>
              <a:t>27/11/2021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2580F62-358D-4F5C-B2DF-84EB12AF99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EC3DABA-8445-441E-AF35-E11AA4FBAE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CAA5F-8FA8-4E5E-8E7E-A093591346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5219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svg"/><Relationship Id="rId3" Type="http://schemas.openxmlformats.org/officeDocument/2006/relationships/image" Target="../media/image25.svg"/><Relationship Id="rId7" Type="http://schemas.openxmlformats.org/officeDocument/2006/relationships/image" Target="../media/image29.svg"/><Relationship Id="rId12" Type="http://schemas.openxmlformats.org/officeDocument/2006/relationships/image" Target="../media/image3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11" Type="http://schemas.openxmlformats.org/officeDocument/2006/relationships/image" Target="../media/image33.svg"/><Relationship Id="rId5" Type="http://schemas.openxmlformats.org/officeDocument/2006/relationships/image" Target="../media/image27.sv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svg"/><Relationship Id="rId3" Type="http://schemas.openxmlformats.org/officeDocument/2006/relationships/image" Target="../media/image25.svg"/><Relationship Id="rId7" Type="http://schemas.openxmlformats.org/officeDocument/2006/relationships/image" Target="../media/image29.svg"/><Relationship Id="rId12" Type="http://schemas.openxmlformats.org/officeDocument/2006/relationships/image" Target="../media/image3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11" Type="http://schemas.openxmlformats.org/officeDocument/2006/relationships/image" Target="../media/image33.svg"/><Relationship Id="rId5" Type="http://schemas.openxmlformats.org/officeDocument/2006/relationships/image" Target="../media/image27.sv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710D853-C656-48E9-88D0-4172B9FD90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126" y="614223"/>
            <a:ext cx="1217216" cy="863632"/>
          </a:xfrm>
          <a:custGeom>
            <a:avLst/>
            <a:gdLst>
              <a:gd name="connsiteX0" fmla="*/ 0 w 1217216"/>
              <a:gd name="connsiteY0" fmla="*/ 0 h 863632"/>
              <a:gd name="connsiteX1" fmla="*/ 1217216 w 1217216"/>
              <a:gd name="connsiteY1" fmla="*/ 0 h 863632"/>
              <a:gd name="connsiteX2" fmla="*/ 1217216 w 1217216"/>
              <a:gd name="connsiteY2" fmla="*/ 863632 h 863632"/>
              <a:gd name="connsiteX3" fmla="*/ 0 w 1217216"/>
              <a:gd name="connsiteY3" fmla="*/ 863632 h 863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216" h="863632">
                <a:moveTo>
                  <a:pt x="0" y="0"/>
                </a:moveTo>
                <a:lnTo>
                  <a:pt x="1217216" y="0"/>
                </a:lnTo>
                <a:lnTo>
                  <a:pt x="1217216" y="863632"/>
                </a:lnTo>
                <a:lnTo>
                  <a:pt x="0" y="8636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Gráfico 14" descr="Ferramenta de pintura com rolo com preenchimento sólido">
            <a:extLst>
              <a:ext uri="{FF2B5EF4-FFF2-40B4-BE49-F238E27FC236}">
                <a16:creationId xmlns:a16="http://schemas.microsoft.com/office/drawing/2014/main" id="{5DE64732-E18A-4AC3-9BED-BF2D9499E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6793" y="782082"/>
            <a:ext cx="547678" cy="547678"/>
          </a:xfrm>
          <a:prstGeom prst="rect">
            <a:avLst/>
          </a:prstGeom>
        </p:spPr>
      </p:pic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E1FB3D03-386F-4B20-BFF7-5A6FF3C2D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52279" y="635538"/>
            <a:ext cx="680408" cy="84974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C9D831B-1474-4A35-98F0-2826A355CA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14143" y="991883"/>
            <a:ext cx="1371600" cy="2356777"/>
          </a:xfrm>
          <a:custGeom>
            <a:avLst/>
            <a:gdLst>
              <a:gd name="connsiteX0" fmla="*/ 0 w 1371600"/>
              <a:gd name="connsiteY0" fmla="*/ 0 h 2356777"/>
              <a:gd name="connsiteX1" fmla="*/ 0 w 1371600"/>
              <a:gd name="connsiteY1" fmla="*/ 1216152 h 2356777"/>
              <a:gd name="connsiteX2" fmla="*/ 4495 w 1371600"/>
              <a:gd name="connsiteY2" fmla="*/ 1216152 h 2356777"/>
              <a:gd name="connsiteX3" fmla="*/ 4495 w 1371600"/>
              <a:gd name="connsiteY3" fmla="*/ 2356777 h 2356777"/>
              <a:gd name="connsiteX4" fmla="*/ 1367105 w 1371600"/>
              <a:gd name="connsiteY4" fmla="*/ 2356777 h 2356777"/>
              <a:gd name="connsiteX5" fmla="*/ 1367105 w 1371600"/>
              <a:gd name="connsiteY5" fmla="*/ 1216152 h 2356777"/>
              <a:gd name="connsiteX6" fmla="*/ 1371600 w 1371600"/>
              <a:gd name="connsiteY6" fmla="*/ 1216152 h 2356777"/>
              <a:gd name="connsiteX7" fmla="*/ 1367105 w 1371600"/>
              <a:gd name="connsiteY7" fmla="*/ 1212166 h 2356777"/>
              <a:gd name="connsiteX8" fmla="*/ 1367105 w 1371600"/>
              <a:gd name="connsiteY8" fmla="*/ 1210176 h 2356777"/>
              <a:gd name="connsiteX9" fmla="*/ 1364860 w 1371600"/>
              <a:gd name="connsiteY9" fmla="*/ 1210176 h 2356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1600" h="2356777">
                <a:moveTo>
                  <a:pt x="0" y="0"/>
                </a:moveTo>
                <a:lnTo>
                  <a:pt x="0" y="1216152"/>
                </a:lnTo>
                <a:lnTo>
                  <a:pt x="4495" y="1216152"/>
                </a:lnTo>
                <a:lnTo>
                  <a:pt x="4495" y="2356777"/>
                </a:lnTo>
                <a:lnTo>
                  <a:pt x="1367105" y="2356777"/>
                </a:lnTo>
                <a:lnTo>
                  <a:pt x="1367105" y="1216152"/>
                </a:lnTo>
                <a:lnTo>
                  <a:pt x="1371600" y="1216152"/>
                </a:lnTo>
                <a:lnTo>
                  <a:pt x="1367105" y="1212166"/>
                </a:lnTo>
                <a:lnTo>
                  <a:pt x="1367105" y="1210176"/>
                </a:lnTo>
                <a:lnTo>
                  <a:pt x="1364860" y="1210176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FF35A874-2690-497F-80A0-03675049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9390" y="576989"/>
            <a:ext cx="1092260" cy="225432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946410AA-0894-4BBC-A1E1-6BB8EF472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3914" y="3243055"/>
            <a:ext cx="1881096" cy="109226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4F43A2AA-A3AE-43B9-B9B7-842ECCD03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7482" y="975143"/>
            <a:ext cx="1092260" cy="225432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A6B1504-B867-4CAB-81BE-8E02622EC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008385" y="1918326"/>
            <a:ext cx="1290063" cy="2794309"/>
          </a:xfrm>
          <a:custGeom>
            <a:avLst/>
            <a:gdLst>
              <a:gd name="connsiteX0" fmla="*/ 0 w 1290063"/>
              <a:gd name="connsiteY0" fmla="*/ 0 h 2794309"/>
              <a:gd name="connsiteX1" fmla="*/ 0 w 1290063"/>
              <a:gd name="connsiteY1" fmla="*/ 2794309 h 2794309"/>
              <a:gd name="connsiteX2" fmla="*/ 1290063 w 1290063"/>
              <a:gd name="connsiteY2" fmla="*/ 2794309 h 2794309"/>
              <a:gd name="connsiteX3" fmla="*/ 1290063 w 1290063"/>
              <a:gd name="connsiteY3" fmla="*/ 1981621 h 2794309"/>
              <a:gd name="connsiteX4" fmla="*/ 1285152 w 1290063"/>
              <a:gd name="connsiteY4" fmla="*/ 1981621 h 2794309"/>
              <a:gd name="connsiteX5" fmla="*/ 1285152 w 1290063"/>
              <a:gd name="connsiteY5" fmla="*/ 1143487 h 2794309"/>
              <a:gd name="connsiteX6" fmla="*/ 1289647 w 1290063"/>
              <a:gd name="connsiteY6" fmla="*/ 1143487 h 2794309"/>
              <a:gd name="connsiteX7" fmla="*/ 1285152 w 1290063"/>
              <a:gd name="connsiteY7" fmla="*/ 1139501 h 2794309"/>
              <a:gd name="connsiteX8" fmla="*/ 1285152 w 1290063"/>
              <a:gd name="connsiteY8" fmla="*/ 1137511 h 2794309"/>
              <a:gd name="connsiteX9" fmla="*/ 1282907 w 1290063"/>
              <a:gd name="connsiteY9" fmla="*/ 1137511 h 27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90063" h="2794309">
                <a:moveTo>
                  <a:pt x="0" y="0"/>
                </a:moveTo>
                <a:lnTo>
                  <a:pt x="0" y="2794309"/>
                </a:lnTo>
                <a:lnTo>
                  <a:pt x="1290063" y="2794309"/>
                </a:lnTo>
                <a:lnTo>
                  <a:pt x="1290063" y="1981621"/>
                </a:lnTo>
                <a:lnTo>
                  <a:pt x="1285152" y="1981621"/>
                </a:lnTo>
                <a:lnTo>
                  <a:pt x="1285152" y="1143487"/>
                </a:lnTo>
                <a:lnTo>
                  <a:pt x="1289647" y="1143487"/>
                </a:lnTo>
                <a:lnTo>
                  <a:pt x="1285152" y="1139501"/>
                </a:lnTo>
                <a:lnTo>
                  <a:pt x="1285152" y="1137511"/>
                </a:lnTo>
                <a:lnTo>
                  <a:pt x="1282907" y="1137511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1F3C359C-B3DD-4FB2-A6F9-1D519B65B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782961" y="4947446"/>
            <a:ext cx="1495517" cy="1117075"/>
          </a:xfrm>
          <a:prstGeom prst="rtTriangle">
            <a:avLst/>
          </a:prstGeom>
          <a:solidFill>
            <a:schemeClr val="accent3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23A79F9-FB31-4A52-80BE-A0AE7AEDF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100" y="2815597"/>
            <a:ext cx="3471464" cy="2557932"/>
          </a:xfrm>
          <a:custGeom>
            <a:avLst/>
            <a:gdLst>
              <a:gd name="connsiteX0" fmla="*/ 0 w 3471464"/>
              <a:gd name="connsiteY0" fmla="*/ 0 h 2557932"/>
              <a:gd name="connsiteX1" fmla="*/ 3471464 w 3471464"/>
              <a:gd name="connsiteY1" fmla="*/ 0 h 2557932"/>
              <a:gd name="connsiteX2" fmla="*/ 3471464 w 3471464"/>
              <a:gd name="connsiteY2" fmla="*/ 2557932 h 2557932"/>
              <a:gd name="connsiteX3" fmla="*/ 0 w 3471464"/>
              <a:gd name="connsiteY3" fmla="*/ 2557932 h 2557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1464" h="2557932">
                <a:moveTo>
                  <a:pt x="0" y="0"/>
                </a:moveTo>
                <a:lnTo>
                  <a:pt x="3471464" y="0"/>
                </a:lnTo>
                <a:lnTo>
                  <a:pt x="3471464" y="2557932"/>
                </a:lnTo>
                <a:lnTo>
                  <a:pt x="0" y="25579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DFF0A7ED-5A26-4A0B-9652-451FA648B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841" y="591489"/>
            <a:ext cx="1990594" cy="2254327"/>
          </a:xfrm>
          <a:custGeom>
            <a:avLst/>
            <a:gdLst>
              <a:gd name="connsiteX0" fmla="*/ 0 w 1990594"/>
              <a:gd name="connsiteY0" fmla="*/ 0 h 2254327"/>
              <a:gd name="connsiteX1" fmla="*/ 1990594 w 1990594"/>
              <a:gd name="connsiteY1" fmla="*/ 0 h 2254327"/>
              <a:gd name="connsiteX2" fmla="*/ 1990594 w 1990594"/>
              <a:gd name="connsiteY2" fmla="*/ 2254327 h 2254327"/>
              <a:gd name="connsiteX3" fmla="*/ 0 w 1990594"/>
              <a:gd name="connsiteY3" fmla="*/ 2254327 h 2254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594" h="2254327">
                <a:moveTo>
                  <a:pt x="0" y="0"/>
                </a:moveTo>
                <a:lnTo>
                  <a:pt x="1990594" y="0"/>
                </a:lnTo>
                <a:lnTo>
                  <a:pt x="1990594" y="2254327"/>
                </a:lnTo>
                <a:lnTo>
                  <a:pt x="0" y="22543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Gráfico 8" descr="Parede de tijolos com preenchimento sólido">
            <a:extLst>
              <a:ext uri="{FF2B5EF4-FFF2-40B4-BE49-F238E27FC236}">
                <a16:creationId xmlns:a16="http://schemas.microsoft.com/office/drawing/2014/main" id="{76EBEA63-F89D-4C7D-B072-3A693F04D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20910" y="893390"/>
            <a:ext cx="1671983" cy="167198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0DE8476-E2E9-4B8F-810F-3813A8B973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64711" y="962371"/>
            <a:ext cx="2134322" cy="1708909"/>
          </a:xfrm>
          <a:custGeom>
            <a:avLst/>
            <a:gdLst>
              <a:gd name="connsiteX0" fmla="*/ 0 w 2134322"/>
              <a:gd name="connsiteY0" fmla="*/ 0 h 1695306"/>
              <a:gd name="connsiteX1" fmla="*/ 2134322 w 2134322"/>
              <a:gd name="connsiteY1" fmla="*/ 0 h 1695306"/>
              <a:gd name="connsiteX2" fmla="*/ 2134322 w 2134322"/>
              <a:gd name="connsiteY2" fmla="*/ 1695306 h 1695306"/>
              <a:gd name="connsiteX3" fmla="*/ 0 w 2134322"/>
              <a:gd name="connsiteY3" fmla="*/ 1695306 h 1695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4322" h="1695306">
                <a:moveTo>
                  <a:pt x="0" y="0"/>
                </a:moveTo>
                <a:lnTo>
                  <a:pt x="2134322" y="0"/>
                </a:lnTo>
                <a:lnTo>
                  <a:pt x="2134322" y="1695306"/>
                </a:lnTo>
                <a:lnTo>
                  <a:pt x="0" y="16953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Gráfico 10" descr="Guindaste com preenchimento sólido">
            <a:extLst>
              <a:ext uri="{FF2B5EF4-FFF2-40B4-BE49-F238E27FC236}">
                <a16:creationId xmlns:a16="http://schemas.microsoft.com/office/drawing/2014/main" id="{AB5D764D-8D38-49B7-996F-BDA5B65239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43614" y="1131370"/>
            <a:ext cx="1380494" cy="1380494"/>
          </a:xfrm>
          <a:prstGeom prst="rect">
            <a:avLst/>
          </a:prstGeom>
        </p:spPr>
      </p:pic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D60EC564-7031-487D-B737-44BCCF0A24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126" y="2824899"/>
            <a:ext cx="2344059" cy="3416073"/>
          </a:xfrm>
          <a:custGeom>
            <a:avLst/>
            <a:gdLst>
              <a:gd name="connsiteX0" fmla="*/ 0 w 2344059"/>
              <a:gd name="connsiteY0" fmla="*/ 0 h 3416073"/>
              <a:gd name="connsiteX1" fmla="*/ 2344059 w 2344059"/>
              <a:gd name="connsiteY1" fmla="*/ 0 h 3416073"/>
              <a:gd name="connsiteX2" fmla="*/ 2344059 w 2344059"/>
              <a:gd name="connsiteY2" fmla="*/ 3416073 h 3416073"/>
              <a:gd name="connsiteX3" fmla="*/ 0 w 2344059"/>
              <a:gd name="connsiteY3" fmla="*/ 3416073 h 3416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4059" h="3416073">
                <a:moveTo>
                  <a:pt x="0" y="0"/>
                </a:moveTo>
                <a:lnTo>
                  <a:pt x="2344059" y="0"/>
                </a:lnTo>
                <a:lnTo>
                  <a:pt x="2344059" y="3416073"/>
                </a:lnTo>
                <a:lnTo>
                  <a:pt x="0" y="34160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áfico 6" descr="Projeto com preenchimento sólido">
            <a:extLst>
              <a:ext uri="{FF2B5EF4-FFF2-40B4-BE49-F238E27FC236}">
                <a16:creationId xmlns:a16="http://schemas.microsoft.com/office/drawing/2014/main" id="{08D2643D-6507-4296-9F33-3B86E1EC3D1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7806" y="3488974"/>
            <a:ext cx="2091138" cy="2091138"/>
          </a:xfrm>
          <a:prstGeom prst="rect">
            <a:avLst/>
          </a:prstGeom>
        </p:spPr>
      </p:pic>
      <p:pic>
        <p:nvPicPr>
          <p:cNvPr id="13" name="Gráfico 12" descr="Ferramentas de mineração com preenchimento sólido">
            <a:extLst>
              <a:ext uri="{FF2B5EF4-FFF2-40B4-BE49-F238E27FC236}">
                <a16:creationId xmlns:a16="http://schemas.microsoft.com/office/drawing/2014/main" id="{48289364-AFD4-45E0-BC63-BCE2188825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79192" y="3007440"/>
            <a:ext cx="2234680" cy="2234680"/>
          </a:xfrm>
          <a:prstGeom prst="rect">
            <a:avLst/>
          </a:prstGeom>
        </p:spPr>
      </p:pic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297C449B-67BB-4D99-86C4-E6ECDEA69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399032" y="5810543"/>
            <a:ext cx="325600" cy="40663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F06855A1-3939-493B-A968-91A546D8D0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4633" y="635538"/>
            <a:ext cx="3837241" cy="5581640"/>
          </a:xfrm>
          <a:custGeom>
            <a:avLst/>
            <a:gdLst>
              <a:gd name="connsiteX0" fmla="*/ 0 w 3837241"/>
              <a:gd name="connsiteY0" fmla="*/ 0 h 5581640"/>
              <a:gd name="connsiteX1" fmla="*/ 3837241 w 3837241"/>
              <a:gd name="connsiteY1" fmla="*/ 0 h 5581640"/>
              <a:gd name="connsiteX2" fmla="*/ 3837241 w 3837241"/>
              <a:gd name="connsiteY2" fmla="*/ 5581640 h 5581640"/>
              <a:gd name="connsiteX3" fmla="*/ 0 w 3837241"/>
              <a:gd name="connsiteY3" fmla="*/ 5581640 h 558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37241" h="5581640">
                <a:moveTo>
                  <a:pt x="0" y="0"/>
                </a:moveTo>
                <a:lnTo>
                  <a:pt x="3837241" y="0"/>
                </a:lnTo>
                <a:lnTo>
                  <a:pt x="3837241" y="5581640"/>
                </a:lnTo>
                <a:lnTo>
                  <a:pt x="0" y="55816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áfico 4" descr="Arquitetura com preenchimento sólido">
            <a:extLst>
              <a:ext uri="{FF2B5EF4-FFF2-40B4-BE49-F238E27FC236}">
                <a16:creationId xmlns:a16="http://schemas.microsoft.com/office/drawing/2014/main" id="{65DECB2D-1F23-4B5A-B527-E093DB9F505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894446" y="1672799"/>
            <a:ext cx="3494358" cy="349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106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710D853-C656-48E9-88D0-4172B9FD90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126" y="614223"/>
            <a:ext cx="1217216" cy="863632"/>
          </a:xfrm>
          <a:custGeom>
            <a:avLst/>
            <a:gdLst>
              <a:gd name="connsiteX0" fmla="*/ 0 w 1217216"/>
              <a:gd name="connsiteY0" fmla="*/ 0 h 863632"/>
              <a:gd name="connsiteX1" fmla="*/ 1217216 w 1217216"/>
              <a:gd name="connsiteY1" fmla="*/ 0 h 863632"/>
              <a:gd name="connsiteX2" fmla="*/ 1217216 w 1217216"/>
              <a:gd name="connsiteY2" fmla="*/ 863632 h 863632"/>
              <a:gd name="connsiteX3" fmla="*/ 0 w 1217216"/>
              <a:gd name="connsiteY3" fmla="*/ 863632 h 863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216" h="863632">
                <a:moveTo>
                  <a:pt x="0" y="0"/>
                </a:moveTo>
                <a:lnTo>
                  <a:pt x="1217216" y="0"/>
                </a:lnTo>
                <a:lnTo>
                  <a:pt x="1217216" y="863632"/>
                </a:lnTo>
                <a:lnTo>
                  <a:pt x="0" y="8636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E1FB3D03-386F-4B20-BFF7-5A6FF3C2D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52279" y="635538"/>
            <a:ext cx="680408" cy="84974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C9D831B-1474-4A35-98F0-2826A355CA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14143" y="991883"/>
            <a:ext cx="1371600" cy="2356777"/>
          </a:xfrm>
          <a:custGeom>
            <a:avLst/>
            <a:gdLst>
              <a:gd name="connsiteX0" fmla="*/ 0 w 1371600"/>
              <a:gd name="connsiteY0" fmla="*/ 0 h 2356777"/>
              <a:gd name="connsiteX1" fmla="*/ 0 w 1371600"/>
              <a:gd name="connsiteY1" fmla="*/ 1216152 h 2356777"/>
              <a:gd name="connsiteX2" fmla="*/ 4495 w 1371600"/>
              <a:gd name="connsiteY2" fmla="*/ 1216152 h 2356777"/>
              <a:gd name="connsiteX3" fmla="*/ 4495 w 1371600"/>
              <a:gd name="connsiteY3" fmla="*/ 2356777 h 2356777"/>
              <a:gd name="connsiteX4" fmla="*/ 1367105 w 1371600"/>
              <a:gd name="connsiteY4" fmla="*/ 2356777 h 2356777"/>
              <a:gd name="connsiteX5" fmla="*/ 1367105 w 1371600"/>
              <a:gd name="connsiteY5" fmla="*/ 1216152 h 2356777"/>
              <a:gd name="connsiteX6" fmla="*/ 1371600 w 1371600"/>
              <a:gd name="connsiteY6" fmla="*/ 1216152 h 2356777"/>
              <a:gd name="connsiteX7" fmla="*/ 1367105 w 1371600"/>
              <a:gd name="connsiteY7" fmla="*/ 1212166 h 2356777"/>
              <a:gd name="connsiteX8" fmla="*/ 1367105 w 1371600"/>
              <a:gd name="connsiteY8" fmla="*/ 1210176 h 2356777"/>
              <a:gd name="connsiteX9" fmla="*/ 1364860 w 1371600"/>
              <a:gd name="connsiteY9" fmla="*/ 1210176 h 2356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1600" h="2356777">
                <a:moveTo>
                  <a:pt x="0" y="0"/>
                </a:moveTo>
                <a:lnTo>
                  <a:pt x="0" y="1216152"/>
                </a:lnTo>
                <a:lnTo>
                  <a:pt x="4495" y="1216152"/>
                </a:lnTo>
                <a:lnTo>
                  <a:pt x="4495" y="2356777"/>
                </a:lnTo>
                <a:lnTo>
                  <a:pt x="1367105" y="2356777"/>
                </a:lnTo>
                <a:lnTo>
                  <a:pt x="1367105" y="1216152"/>
                </a:lnTo>
                <a:lnTo>
                  <a:pt x="1371600" y="1216152"/>
                </a:lnTo>
                <a:lnTo>
                  <a:pt x="1367105" y="1212166"/>
                </a:lnTo>
                <a:lnTo>
                  <a:pt x="1367105" y="1210176"/>
                </a:lnTo>
                <a:lnTo>
                  <a:pt x="1364860" y="1210176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FF35A874-2690-497F-80A0-03675049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9390" y="576989"/>
            <a:ext cx="1092260" cy="225432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946410AA-0894-4BBC-A1E1-6BB8EF472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3914" y="3243055"/>
            <a:ext cx="1881096" cy="109226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4F43A2AA-A3AE-43B9-B9B7-842ECCD03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7482" y="975143"/>
            <a:ext cx="1092260" cy="225432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A6B1504-B867-4CAB-81BE-8E02622EC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008385" y="1918326"/>
            <a:ext cx="1290063" cy="2794309"/>
          </a:xfrm>
          <a:custGeom>
            <a:avLst/>
            <a:gdLst>
              <a:gd name="connsiteX0" fmla="*/ 0 w 1290063"/>
              <a:gd name="connsiteY0" fmla="*/ 0 h 2794309"/>
              <a:gd name="connsiteX1" fmla="*/ 0 w 1290063"/>
              <a:gd name="connsiteY1" fmla="*/ 2794309 h 2794309"/>
              <a:gd name="connsiteX2" fmla="*/ 1290063 w 1290063"/>
              <a:gd name="connsiteY2" fmla="*/ 2794309 h 2794309"/>
              <a:gd name="connsiteX3" fmla="*/ 1290063 w 1290063"/>
              <a:gd name="connsiteY3" fmla="*/ 1981621 h 2794309"/>
              <a:gd name="connsiteX4" fmla="*/ 1285152 w 1290063"/>
              <a:gd name="connsiteY4" fmla="*/ 1981621 h 2794309"/>
              <a:gd name="connsiteX5" fmla="*/ 1285152 w 1290063"/>
              <a:gd name="connsiteY5" fmla="*/ 1143487 h 2794309"/>
              <a:gd name="connsiteX6" fmla="*/ 1289647 w 1290063"/>
              <a:gd name="connsiteY6" fmla="*/ 1143487 h 2794309"/>
              <a:gd name="connsiteX7" fmla="*/ 1285152 w 1290063"/>
              <a:gd name="connsiteY7" fmla="*/ 1139501 h 2794309"/>
              <a:gd name="connsiteX8" fmla="*/ 1285152 w 1290063"/>
              <a:gd name="connsiteY8" fmla="*/ 1137511 h 2794309"/>
              <a:gd name="connsiteX9" fmla="*/ 1282907 w 1290063"/>
              <a:gd name="connsiteY9" fmla="*/ 1137511 h 27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90063" h="2794309">
                <a:moveTo>
                  <a:pt x="0" y="0"/>
                </a:moveTo>
                <a:lnTo>
                  <a:pt x="0" y="2794309"/>
                </a:lnTo>
                <a:lnTo>
                  <a:pt x="1290063" y="2794309"/>
                </a:lnTo>
                <a:lnTo>
                  <a:pt x="1290063" y="1981621"/>
                </a:lnTo>
                <a:lnTo>
                  <a:pt x="1285152" y="1981621"/>
                </a:lnTo>
                <a:lnTo>
                  <a:pt x="1285152" y="1143487"/>
                </a:lnTo>
                <a:lnTo>
                  <a:pt x="1289647" y="1143487"/>
                </a:lnTo>
                <a:lnTo>
                  <a:pt x="1285152" y="1139501"/>
                </a:lnTo>
                <a:lnTo>
                  <a:pt x="1285152" y="1137511"/>
                </a:lnTo>
                <a:lnTo>
                  <a:pt x="1282907" y="1137511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1F3C359C-B3DD-4FB2-A6F9-1D519B65B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782961" y="4947446"/>
            <a:ext cx="1495517" cy="1117075"/>
          </a:xfrm>
          <a:prstGeom prst="rtTriangle">
            <a:avLst/>
          </a:prstGeom>
          <a:solidFill>
            <a:schemeClr val="accent3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23A79F9-FB31-4A52-80BE-A0AE7AEDF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100" y="2815597"/>
            <a:ext cx="3471464" cy="2557932"/>
          </a:xfrm>
          <a:custGeom>
            <a:avLst/>
            <a:gdLst>
              <a:gd name="connsiteX0" fmla="*/ 0 w 3471464"/>
              <a:gd name="connsiteY0" fmla="*/ 0 h 2557932"/>
              <a:gd name="connsiteX1" fmla="*/ 3471464 w 3471464"/>
              <a:gd name="connsiteY1" fmla="*/ 0 h 2557932"/>
              <a:gd name="connsiteX2" fmla="*/ 3471464 w 3471464"/>
              <a:gd name="connsiteY2" fmla="*/ 2557932 h 2557932"/>
              <a:gd name="connsiteX3" fmla="*/ 0 w 3471464"/>
              <a:gd name="connsiteY3" fmla="*/ 2557932 h 2557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1464" h="2557932">
                <a:moveTo>
                  <a:pt x="0" y="0"/>
                </a:moveTo>
                <a:lnTo>
                  <a:pt x="3471464" y="0"/>
                </a:lnTo>
                <a:lnTo>
                  <a:pt x="3471464" y="2557932"/>
                </a:lnTo>
                <a:lnTo>
                  <a:pt x="0" y="25579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DFF0A7ED-5A26-4A0B-9652-451FA648B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841" y="591489"/>
            <a:ext cx="1990594" cy="2254327"/>
          </a:xfrm>
          <a:custGeom>
            <a:avLst/>
            <a:gdLst>
              <a:gd name="connsiteX0" fmla="*/ 0 w 1990594"/>
              <a:gd name="connsiteY0" fmla="*/ 0 h 2254327"/>
              <a:gd name="connsiteX1" fmla="*/ 1990594 w 1990594"/>
              <a:gd name="connsiteY1" fmla="*/ 0 h 2254327"/>
              <a:gd name="connsiteX2" fmla="*/ 1990594 w 1990594"/>
              <a:gd name="connsiteY2" fmla="*/ 2254327 h 2254327"/>
              <a:gd name="connsiteX3" fmla="*/ 0 w 1990594"/>
              <a:gd name="connsiteY3" fmla="*/ 2254327 h 2254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594" h="2254327">
                <a:moveTo>
                  <a:pt x="0" y="0"/>
                </a:moveTo>
                <a:lnTo>
                  <a:pt x="1990594" y="0"/>
                </a:lnTo>
                <a:lnTo>
                  <a:pt x="1990594" y="2254327"/>
                </a:lnTo>
                <a:lnTo>
                  <a:pt x="0" y="22543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0DE8476-E2E9-4B8F-810F-3813A8B973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64711" y="962371"/>
            <a:ext cx="2134322" cy="1708909"/>
          </a:xfrm>
          <a:custGeom>
            <a:avLst/>
            <a:gdLst>
              <a:gd name="connsiteX0" fmla="*/ 0 w 2134322"/>
              <a:gd name="connsiteY0" fmla="*/ 0 h 1695306"/>
              <a:gd name="connsiteX1" fmla="*/ 2134322 w 2134322"/>
              <a:gd name="connsiteY1" fmla="*/ 0 h 1695306"/>
              <a:gd name="connsiteX2" fmla="*/ 2134322 w 2134322"/>
              <a:gd name="connsiteY2" fmla="*/ 1695306 h 1695306"/>
              <a:gd name="connsiteX3" fmla="*/ 0 w 2134322"/>
              <a:gd name="connsiteY3" fmla="*/ 1695306 h 1695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4322" h="1695306">
                <a:moveTo>
                  <a:pt x="0" y="0"/>
                </a:moveTo>
                <a:lnTo>
                  <a:pt x="2134322" y="0"/>
                </a:lnTo>
                <a:lnTo>
                  <a:pt x="2134322" y="1695306"/>
                </a:lnTo>
                <a:lnTo>
                  <a:pt x="0" y="16953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D60EC564-7031-487D-B737-44BCCF0A24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126" y="2824899"/>
            <a:ext cx="2344059" cy="3416073"/>
          </a:xfrm>
          <a:custGeom>
            <a:avLst/>
            <a:gdLst>
              <a:gd name="connsiteX0" fmla="*/ 0 w 2344059"/>
              <a:gd name="connsiteY0" fmla="*/ 0 h 3416073"/>
              <a:gd name="connsiteX1" fmla="*/ 2344059 w 2344059"/>
              <a:gd name="connsiteY1" fmla="*/ 0 h 3416073"/>
              <a:gd name="connsiteX2" fmla="*/ 2344059 w 2344059"/>
              <a:gd name="connsiteY2" fmla="*/ 3416073 h 3416073"/>
              <a:gd name="connsiteX3" fmla="*/ 0 w 2344059"/>
              <a:gd name="connsiteY3" fmla="*/ 3416073 h 3416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4059" h="3416073">
                <a:moveTo>
                  <a:pt x="0" y="0"/>
                </a:moveTo>
                <a:lnTo>
                  <a:pt x="2344059" y="0"/>
                </a:lnTo>
                <a:lnTo>
                  <a:pt x="2344059" y="3416073"/>
                </a:lnTo>
                <a:lnTo>
                  <a:pt x="0" y="34160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297C449B-67BB-4D99-86C4-E6ECDEA69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399032" y="5810543"/>
            <a:ext cx="325600" cy="40663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F06855A1-3939-493B-A968-91A546D8D0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4633" y="635538"/>
            <a:ext cx="3837241" cy="5581640"/>
          </a:xfrm>
          <a:custGeom>
            <a:avLst/>
            <a:gdLst>
              <a:gd name="connsiteX0" fmla="*/ 0 w 3837241"/>
              <a:gd name="connsiteY0" fmla="*/ 0 h 5581640"/>
              <a:gd name="connsiteX1" fmla="*/ 3837241 w 3837241"/>
              <a:gd name="connsiteY1" fmla="*/ 0 h 5581640"/>
              <a:gd name="connsiteX2" fmla="*/ 3837241 w 3837241"/>
              <a:gd name="connsiteY2" fmla="*/ 5581640 h 5581640"/>
              <a:gd name="connsiteX3" fmla="*/ 0 w 3837241"/>
              <a:gd name="connsiteY3" fmla="*/ 5581640 h 558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37241" h="5581640">
                <a:moveTo>
                  <a:pt x="0" y="0"/>
                </a:moveTo>
                <a:lnTo>
                  <a:pt x="3837241" y="0"/>
                </a:lnTo>
                <a:lnTo>
                  <a:pt x="3837241" y="5581640"/>
                </a:lnTo>
                <a:lnTo>
                  <a:pt x="0" y="55816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1F54CFEE-560E-4340-BF41-4B9389BED714}"/>
              </a:ext>
            </a:extLst>
          </p:cNvPr>
          <p:cNvSpPr/>
          <p:nvPr/>
        </p:nvSpPr>
        <p:spPr>
          <a:xfrm>
            <a:off x="7724633" y="635538"/>
            <a:ext cx="3837241" cy="558164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Gráfico 4" descr="Arquitetura com preenchimento sólido">
            <a:extLst>
              <a:ext uri="{FF2B5EF4-FFF2-40B4-BE49-F238E27FC236}">
                <a16:creationId xmlns:a16="http://schemas.microsoft.com/office/drawing/2014/main" id="{65DECB2D-1F23-4B5A-B527-E093DB9F5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94446" y="1672799"/>
            <a:ext cx="3494358" cy="3494358"/>
          </a:xfrm>
          <a:prstGeom prst="rect">
            <a:avLst/>
          </a:prstGeom>
        </p:spPr>
      </p:pic>
      <p:sp>
        <p:nvSpPr>
          <p:cNvPr id="25" name="Retângulo 24">
            <a:extLst>
              <a:ext uri="{FF2B5EF4-FFF2-40B4-BE49-F238E27FC236}">
                <a16:creationId xmlns:a16="http://schemas.microsoft.com/office/drawing/2014/main" id="{8BF6A3A6-4061-468B-BE1C-5BB51A5948F9}"/>
              </a:ext>
            </a:extLst>
          </p:cNvPr>
          <p:cNvSpPr/>
          <p:nvPr/>
        </p:nvSpPr>
        <p:spPr>
          <a:xfrm>
            <a:off x="4052981" y="2815597"/>
            <a:ext cx="3480584" cy="2557933"/>
          </a:xfrm>
          <a:prstGeom prst="rect">
            <a:avLst/>
          </a:prstGeom>
          <a:solidFill>
            <a:srgbClr val="77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Gráfico 12" descr="Ferramentas de mineração com preenchimento sólido">
            <a:extLst>
              <a:ext uri="{FF2B5EF4-FFF2-40B4-BE49-F238E27FC236}">
                <a16:creationId xmlns:a16="http://schemas.microsoft.com/office/drawing/2014/main" id="{48289364-AFD4-45E0-BC63-BCE2188825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79192" y="3007440"/>
            <a:ext cx="2234680" cy="2234680"/>
          </a:xfrm>
          <a:prstGeom prst="rect">
            <a:avLst/>
          </a:prstGeom>
        </p:spPr>
      </p:pic>
      <p:sp>
        <p:nvSpPr>
          <p:cNvPr id="27" name="Retângulo 26">
            <a:extLst>
              <a:ext uri="{FF2B5EF4-FFF2-40B4-BE49-F238E27FC236}">
                <a16:creationId xmlns:a16="http://schemas.microsoft.com/office/drawing/2014/main" id="{767D4493-E5CA-4FB1-AE5D-374520723CB2}"/>
              </a:ext>
            </a:extLst>
          </p:cNvPr>
          <p:cNvSpPr/>
          <p:nvPr/>
        </p:nvSpPr>
        <p:spPr>
          <a:xfrm>
            <a:off x="621554" y="2824899"/>
            <a:ext cx="2360212" cy="34253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Gráfico 6" descr="Projeto com preenchimento sólido">
            <a:extLst>
              <a:ext uri="{FF2B5EF4-FFF2-40B4-BE49-F238E27FC236}">
                <a16:creationId xmlns:a16="http://schemas.microsoft.com/office/drawing/2014/main" id="{08D2643D-6507-4296-9F33-3B86E1EC3D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7806" y="3488974"/>
            <a:ext cx="2091138" cy="2091138"/>
          </a:xfrm>
          <a:prstGeom prst="rect">
            <a:avLst/>
          </a:prstGeom>
        </p:spPr>
      </p:pic>
      <p:sp>
        <p:nvSpPr>
          <p:cNvPr id="29" name="Retângulo 28">
            <a:extLst>
              <a:ext uri="{FF2B5EF4-FFF2-40B4-BE49-F238E27FC236}">
                <a16:creationId xmlns:a16="http://schemas.microsoft.com/office/drawing/2014/main" id="{ED941488-8BEE-4E26-A988-4022C82561AE}"/>
              </a:ext>
            </a:extLst>
          </p:cNvPr>
          <p:cNvSpPr/>
          <p:nvPr/>
        </p:nvSpPr>
        <p:spPr>
          <a:xfrm>
            <a:off x="2966407" y="553787"/>
            <a:ext cx="2086856" cy="232224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Gráfico 8" descr="Parede de tijolos com preenchimento sólido">
            <a:extLst>
              <a:ext uri="{FF2B5EF4-FFF2-40B4-BE49-F238E27FC236}">
                <a16:creationId xmlns:a16="http://schemas.microsoft.com/office/drawing/2014/main" id="{76EBEA63-F89D-4C7D-B072-3A693F04D9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20910" y="893390"/>
            <a:ext cx="1671983" cy="1671983"/>
          </a:xfrm>
          <a:prstGeom prst="rect">
            <a:avLst/>
          </a:prstGeom>
        </p:spPr>
      </p:pic>
      <p:sp>
        <p:nvSpPr>
          <p:cNvPr id="31" name="Retângulo 30">
            <a:extLst>
              <a:ext uri="{FF2B5EF4-FFF2-40B4-BE49-F238E27FC236}">
                <a16:creationId xmlns:a16="http://schemas.microsoft.com/office/drawing/2014/main" id="{83AD335C-DE80-4865-9BAC-345A605EF8AA}"/>
              </a:ext>
            </a:extLst>
          </p:cNvPr>
          <p:cNvSpPr/>
          <p:nvPr/>
        </p:nvSpPr>
        <p:spPr>
          <a:xfrm>
            <a:off x="5223075" y="947871"/>
            <a:ext cx="2222199" cy="172257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Gráfico 10" descr="Guindaste com preenchimento sólido">
            <a:extLst>
              <a:ext uri="{FF2B5EF4-FFF2-40B4-BE49-F238E27FC236}">
                <a16:creationId xmlns:a16="http://schemas.microsoft.com/office/drawing/2014/main" id="{AB5D764D-8D38-49B7-996F-BDA5B652395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643614" y="1131370"/>
            <a:ext cx="1380494" cy="1380494"/>
          </a:xfrm>
          <a:prstGeom prst="rect">
            <a:avLst/>
          </a:prstGeom>
        </p:spPr>
      </p:pic>
      <p:sp>
        <p:nvSpPr>
          <p:cNvPr id="33" name="Retângulo 32">
            <a:extLst>
              <a:ext uri="{FF2B5EF4-FFF2-40B4-BE49-F238E27FC236}">
                <a16:creationId xmlns:a16="http://schemas.microsoft.com/office/drawing/2014/main" id="{C030E729-620D-478A-B407-FEEFC158D714}"/>
              </a:ext>
            </a:extLst>
          </p:cNvPr>
          <p:cNvSpPr/>
          <p:nvPr/>
        </p:nvSpPr>
        <p:spPr>
          <a:xfrm>
            <a:off x="621554" y="611642"/>
            <a:ext cx="1243341" cy="872830"/>
          </a:xfrm>
          <a:prstGeom prst="rect">
            <a:avLst/>
          </a:prstGeom>
          <a:solidFill>
            <a:srgbClr val="77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Gráfico 14" descr="Ferramenta de pintura com rolo com preenchimento sólido">
            <a:extLst>
              <a:ext uri="{FF2B5EF4-FFF2-40B4-BE49-F238E27FC236}">
                <a16:creationId xmlns:a16="http://schemas.microsoft.com/office/drawing/2014/main" id="{5DE64732-E18A-4AC3-9BED-BF2D9499E58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6793" y="782082"/>
            <a:ext cx="547678" cy="54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404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710D853-C656-48E9-88D0-4172B9FD90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126" y="614223"/>
            <a:ext cx="1217216" cy="863632"/>
          </a:xfrm>
          <a:custGeom>
            <a:avLst/>
            <a:gdLst>
              <a:gd name="connsiteX0" fmla="*/ 0 w 1217216"/>
              <a:gd name="connsiteY0" fmla="*/ 0 h 863632"/>
              <a:gd name="connsiteX1" fmla="*/ 1217216 w 1217216"/>
              <a:gd name="connsiteY1" fmla="*/ 0 h 863632"/>
              <a:gd name="connsiteX2" fmla="*/ 1217216 w 1217216"/>
              <a:gd name="connsiteY2" fmla="*/ 863632 h 863632"/>
              <a:gd name="connsiteX3" fmla="*/ 0 w 1217216"/>
              <a:gd name="connsiteY3" fmla="*/ 863632 h 863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216" h="863632">
                <a:moveTo>
                  <a:pt x="0" y="0"/>
                </a:moveTo>
                <a:lnTo>
                  <a:pt x="1217216" y="0"/>
                </a:lnTo>
                <a:lnTo>
                  <a:pt x="1217216" y="863632"/>
                </a:lnTo>
                <a:lnTo>
                  <a:pt x="0" y="8636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E1FB3D03-386F-4B20-BFF7-5A6FF3C2D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52279" y="635538"/>
            <a:ext cx="680408" cy="84974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C9D831B-1474-4A35-98F0-2826A355CA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14143" y="991883"/>
            <a:ext cx="1371600" cy="2356777"/>
          </a:xfrm>
          <a:custGeom>
            <a:avLst/>
            <a:gdLst>
              <a:gd name="connsiteX0" fmla="*/ 0 w 1371600"/>
              <a:gd name="connsiteY0" fmla="*/ 0 h 2356777"/>
              <a:gd name="connsiteX1" fmla="*/ 0 w 1371600"/>
              <a:gd name="connsiteY1" fmla="*/ 1216152 h 2356777"/>
              <a:gd name="connsiteX2" fmla="*/ 4495 w 1371600"/>
              <a:gd name="connsiteY2" fmla="*/ 1216152 h 2356777"/>
              <a:gd name="connsiteX3" fmla="*/ 4495 w 1371600"/>
              <a:gd name="connsiteY3" fmla="*/ 2356777 h 2356777"/>
              <a:gd name="connsiteX4" fmla="*/ 1367105 w 1371600"/>
              <a:gd name="connsiteY4" fmla="*/ 2356777 h 2356777"/>
              <a:gd name="connsiteX5" fmla="*/ 1367105 w 1371600"/>
              <a:gd name="connsiteY5" fmla="*/ 1216152 h 2356777"/>
              <a:gd name="connsiteX6" fmla="*/ 1371600 w 1371600"/>
              <a:gd name="connsiteY6" fmla="*/ 1216152 h 2356777"/>
              <a:gd name="connsiteX7" fmla="*/ 1367105 w 1371600"/>
              <a:gd name="connsiteY7" fmla="*/ 1212166 h 2356777"/>
              <a:gd name="connsiteX8" fmla="*/ 1367105 w 1371600"/>
              <a:gd name="connsiteY8" fmla="*/ 1210176 h 2356777"/>
              <a:gd name="connsiteX9" fmla="*/ 1364860 w 1371600"/>
              <a:gd name="connsiteY9" fmla="*/ 1210176 h 2356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1600" h="2356777">
                <a:moveTo>
                  <a:pt x="0" y="0"/>
                </a:moveTo>
                <a:lnTo>
                  <a:pt x="0" y="1216152"/>
                </a:lnTo>
                <a:lnTo>
                  <a:pt x="4495" y="1216152"/>
                </a:lnTo>
                <a:lnTo>
                  <a:pt x="4495" y="2356777"/>
                </a:lnTo>
                <a:lnTo>
                  <a:pt x="1367105" y="2356777"/>
                </a:lnTo>
                <a:lnTo>
                  <a:pt x="1367105" y="1216152"/>
                </a:lnTo>
                <a:lnTo>
                  <a:pt x="1371600" y="1216152"/>
                </a:lnTo>
                <a:lnTo>
                  <a:pt x="1367105" y="1212166"/>
                </a:lnTo>
                <a:lnTo>
                  <a:pt x="1367105" y="1210176"/>
                </a:lnTo>
                <a:lnTo>
                  <a:pt x="1364860" y="1210176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FF35A874-2690-497F-80A0-03675049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9390" y="576989"/>
            <a:ext cx="1092260" cy="225432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946410AA-0894-4BBC-A1E1-6BB8EF472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3914" y="3243055"/>
            <a:ext cx="1881096" cy="109226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4F43A2AA-A3AE-43B9-B9B7-842ECCD03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7482" y="975143"/>
            <a:ext cx="1092260" cy="225432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A6B1504-B867-4CAB-81BE-8E02622EC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008385" y="1918326"/>
            <a:ext cx="1290063" cy="2794309"/>
          </a:xfrm>
          <a:custGeom>
            <a:avLst/>
            <a:gdLst>
              <a:gd name="connsiteX0" fmla="*/ 0 w 1290063"/>
              <a:gd name="connsiteY0" fmla="*/ 0 h 2794309"/>
              <a:gd name="connsiteX1" fmla="*/ 0 w 1290063"/>
              <a:gd name="connsiteY1" fmla="*/ 2794309 h 2794309"/>
              <a:gd name="connsiteX2" fmla="*/ 1290063 w 1290063"/>
              <a:gd name="connsiteY2" fmla="*/ 2794309 h 2794309"/>
              <a:gd name="connsiteX3" fmla="*/ 1290063 w 1290063"/>
              <a:gd name="connsiteY3" fmla="*/ 1981621 h 2794309"/>
              <a:gd name="connsiteX4" fmla="*/ 1285152 w 1290063"/>
              <a:gd name="connsiteY4" fmla="*/ 1981621 h 2794309"/>
              <a:gd name="connsiteX5" fmla="*/ 1285152 w 1290063"/>
              <a:gd name="connsiteY5" fmla="*/ 1143487 h 2794309"/>
              <a:gd name="connsiteX6" fmla="*/ 1289647 w 1290063"/>
              <a:gd name="connsiteY6" fmla="*/ 1143487 h 2794309"/>
              <a:gd name="connsiteX7" fmla="*/ 1285152 w 1290063"/>
              <a:gd name="connsiteY7" fmla="*/ 1139501 h 2794309"/>
              <a:gd name="connsiteX8" fmla="*/ 1285152 w 1290063"/>
              <a:gd name="connsiteY8" fmla="*/ 1137511 h 2794309"/>
              <a:gd name="connsiteX9" fmla="*/ 1282907 w 1290063"/>
              <a:gd name="connsiteY9" fmla="*/ 1137511 h 27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90063" h="2794309">
                <a:moveTo>
                  <a:pt x="0" y="0"/>
                </a:moveTo>
                <a:lnTo>
                  <a:pt x="0" y="2794309"/>
                </a:lnTo>
                <a:lnTo>
                  <a:pt x="1290063" y="2794309"/>
                </a:lnTo>
                <a:lnTo>
                  <a:pt x="1290063" y="1981621"/>
                </a:lnTo>
                <a:lnTo>
                  <a:pt x="1285152" y="1981621"/>
                </a:lnTo>
                <a:lnTo>
                  <a:pt x="1285152" y="1143487"/>
                </a:lnTo>
                <a:lnTo>
                  <a:pt x="1289647" y="1143487"/>
                </a:lnTo>
                <a:lnTo>
                  <a:pt x="1285152" y="1139501"/>
                </a:lnTo>
                <a:lnTo>
                  <a:pt x="1285152" y="1137511"/>
                </a:lnTo>
                <a:lnTo>
                  <a:pt x="1282907" y="1137511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1F3C359C-B3DD-4FB2-A6F9-1D519B65B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782961" y="4947446"/>
            <a:ext cx="1495517" cy="1117075"/>
          </a:xfrm>
          <a:prstGeom prst="rtTriangle">
            <a:avLst/>
          </a:prstGeom>
          <a:solidFill>
            <a:schemeClr val="accent3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23A79F9-FB31-4A52-80BE-A0AE7AEDF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100" y="2815597"/>
            <a:ext cx="3471464" cy="2557932"/>
          </a:xfrm>
          <a:custGeom>
            <a:avLst/>
            <a:gdLst>
              <a:gd name="connsiteX0" fmla="*/ 0 w 3471464"/>
              <a:gd name="connsiteY0" fmla="*/ 0 h 2557932"/>
              <a:gd name="connsiteX1" fmla="*/ 3471464 w 3471464"/>
              <a:gd name="connsiteY1" fmla="*/ 0 h 2557932"/>
              <a:gd name="connsiteX2" fmla="*/ 3471464 w 3471464"/>
              <a:gd name="connsiteY2" fmla="*/ 2557932 h 2557932"/>
              <a:gd name="connsiteX3" fmla="*/ 0 w 3471464"/>
              <a:gd name="connsiteY3" fmla="*/ 2557932 h 2557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1464" h="2557932">
                <a:moveTo>
                  <a:pt x="0" y="0"/>
                </a:moveTo>
                <a:lnTo>
                  <a:pt x="3471464" y="0"/>
                </a:lnTo>
                <a:lnTo>
                  <a:pt x="3471464" y="2557932"/>
                </a:lnTo>
                <a:lnTo>
                  <a:pt x="0" y="25579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DFF0A7ED-5A26-4A0B-9652-451FA648B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841" y="591489"/>
            <a:ext cx="1990594" cy="2254327"/>
          </a:xfrm>
          <a:custGeom>
            <a:avLst/>
            <a:gdLst>
              <a:gd name="connsiteX0" fmla="*/ 0 w 1990594"/>
              <a:gd name="connsiteY0" fmla="*/ 0 h 2254327"/>
              <a:gd name="connsiteX1" fmla="*/ 1990594 w 1990594"/>
              <a:gd name="connsiteY1" fmla="*/ 0 h 2254327"/>
              <a:gd name="connsiteX2" fmla="*/ 1990594 w 1990594"/>
              <a:gd name="connsiteY2" fmla="*/ 2254327 h 2254327"/>
              <a:gd name="connsiteX3" fmla="*/ 0 w 1990594"/>
              <a:gd name="connsiteY3" fmla="*/ 2254327 h 2254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594" h="2254327">
                <a:moveTo>
                  <a:pt x="0" y="0"/>
                </a:moveTo>
                <a:lnTo>
                  <a:pt x="1990594" y="0"/>
                </a:lnTo>
                <a:lnTo>
                  <a:pt x="1990594" y="2254327"/>
                </a:lnTo>
                <a:lnTo>
                  <a:pt x="0" y="22543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0DE8476-E2E9-4B8F-810F-3813A8B973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64711" y="962371"/>
            <a:ext cx="2134322" cy="1708909"/>
          </a:xfrm>
          <a:custGeom>
            <a:avLst/>
            <a:gdLst>
              <a:gd name="connsiteX0" fmla="*/ 0 w 2134322"/>
              <a:gd name="connsiteY0" fmla="*/ 0 h 1695306"/>
              <a:gd name="connsiteX1" fmla="*/ 2134322 w 2134322"/>
              <a:gd name="connsiteY1" fmla="*/ 0 h 1695306"/>
              <a:gd name="connsiteX2" fmla="*/ 2134322 w 2134322"/>
              <a:gd name="connsiteY2" fmla="*/ 1695306 h 1695306"/>
              <a:gd name="connsiteX3" fmla="*/ 0 w 2134322"/>
              <a:gd name="connsiteY3" fmla="*/ 1695306 h 1695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4322" h="1695306">
                <a:moveTo>
                  <a:pt x="0" y="0"/>
                </a:moveTo>
                <a:lnTo>
                  <a:pt x="2134322" y="0"/>
                </a:lnTo>
                <a:lnTo>
                  <a:pt x="2134322" y="1695306"/>
                </a:lnTo>
                <a:lnTo>
                  <a:pt x="0" y="16953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D60EC564-7031-487D-B737-44BCCF0A24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126" y="2824899"/>
            <a:ext cx="2344059" cy="3416073"/>
          </a:xfrm>
          <a:custGeom>
            <a:avLst/>
            <a:gdLst>
              <a:gd name="connsiteX0" fmla="*/ 0 w 2344059"/>
              <a:gd name="connsiteY0" fmla="*/ 0 h 3416073"/>
              <a:gd name="connsiteX1" fmla="*/ 2344059 w 2344059"/>
              <a:gd name="connsiteY1" fmla="*/ 0 h 3416073"/>
              <a:gd name="connsiteX2" fmla="*/ 2344059 w 2344059"/>
              <a:gd name="connsiteY2" fmla="*/ 3416073 h 3416073"/>
              <a:gd name="connsiteX3" fmla="*/ 0 w 2344059"/>
              <a:gd name="connsiteY3" fmla="*/ 3416073 h 3416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4059" h="3416073">
                <a:moveTo>
                  <a:pt x="0" y="0"/>
                </a:moveTo>
                <a:lnTo>
                  <a:pt x="2344059" y="0"/>
                </a:lnTo>
                <a:lnTo>
                  <a:pt x="2344059" y="3416073"/>
                </a:lnTo>
                <a:lnTo>
                  <a:pt x="0" y="34160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297C449B-67BB-4D99-86C4-E6ECDEA69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399032" y="5810543"/>
            <a:ext cx="325600" cy="40663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F06855A1-3939-493B-A968-91A546D8D0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4633" y="635538"/>
            <a:ext cx="3837241" cy="5581640"/>
          </a:xfrm>
          <a:custGeom>
            <a:avLst/>
            <a:gdLst>
              <a:gd name="connsiteX0" fmla="*/ 0 w 3837241"/>
              <a:gd name="connsiteY0" fmla="*/ 0 h 5581640"/>
              <a:gd name="connsiteX1" fmla="*/ 3837241 w 3837241"/>
              <a:gd name="connsiteY1" fmla="*/ 0 h 5581640"/>
              <a:gd name="connsiteX2" fmla="*/ 3837241 w 3837241"/>
              <a:gd name="connsiteY2" fmla="*/ 5581640 h 5581640"/>
              <a:gd name="connsiteX3" fmla="*/ 0 w 3837241"/>
              <a:gd name="connsiteY3" fmla="*/ 5581640 h 558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37241" h="5581640">
                <a:moveTo>
                  <a:pt x="0" y="0"/>
                </a:moveTo>
                <a:lnTo>
                  <a:pt x="3837241" y="0"/>
                </a:lnTo>
                <a:lnTo>
                  <a:pt x="3837241" y="5581640"/>
                </a:lnTo>
                <a:lnTo>
                  <a:pt x="0" y="55816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1F54CFEE-560E-4340-BF41-4B9389BED714}"/>
              </a:ext>
            </a:extLst>
          </p:cNvPr>
          <p:cNvSpPr/>
          <p:nvPr/>
        </p:nvSpPr>
        <p:spPr>
          <a:xfrm>
            <a:off x="7724633" y="635538"/>
            <a:ext cx="3837241" cy="558164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Gráfico 4" descr="Arquitetura com preenchimento sólido">
            <a:extLst>
              <a:ext uri="{FF2B5EF4-FFF2-40B4-BE49-F238E27FC236}">
                <a16:creationId xmlns:a16="http://schemas.microsoft.com/office/drawing/2014/main" id="{65DECB2D-1F23-4B5A-B527-E093DB9F5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94446" y="1672799"/>
            <a:ext cx="3494358" cy="3494358"/>
          </a:xfrm>
          <a:prstGeom prst="rect">
            <a:avLst/>
          </a:prstGeom>
        </p:spPr>
      </p:pic>
      <p:sp>
        <p:nvSpPr>
          <p:cNvPr id="25" name="Retângulo 24">
            <a:extLst>
              <a:ext uri="{FF2B5EF4-FFF2-40B4-BE49-F238E27FC236}">
                <a16:creationId xmlns:a16="http://schemas.microsoft.com/office/drawing/2014/main" id="{8BF6A3A6-4061-468B-BE1C-5BB51A5948F9}"/>
              </a:ext>
            </a:extLst>
          </p:cNvPr>
          <p:cNvSpPr/>
          <p:nvPr/>
        </p:nvSpPr>
        <p:spPr>
          <a:xfrm>
            <a:off x="4052981" y="2815597"/>
            <a:ext cx="3480584" cy="2557933"/>
          </a:xfrm>
          <a:prstGeom prst="rect">
            <a:avLst/>
          </a:prstGeom>
          <a:solidFill>
            <a:srgbClr val="77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Gráfico 12" descr="Ferramentas de mineração com preenchimento sólido">
            <a:extLst>
              <a:ext uri="{FF2B5EF4-FFF2-40B4-BE49-F238E27FC236}">
                <a16:creationId xmlns:a16="http://schemas.microsoft.com/office/drawing/2014/main" id="{48289364-AFD4-45E0-BC63-BCE2188825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79192" y="3007440"/>
            <a:ext cx="2234680" cy="2234680"/>
          </a:xfrm>
          <a:prstGeom prst="rect">
            <a:avLst/>
          </a:prstGeom>
        </p:spPr>
      </p:pic>
      <p:sp>
        <p:nvSpPr>
          <p:cNvPr id="27" name="Retângulo 26">
            <a:extLst>
              <a:ext uri="{FF2B5EF4-FFF2-40B4-BE49-F238E27FC236}">
                <a16:creationId xmlns:a16="http://schemas.microsoft.com/office/drawing/2014/main" id="{767D4493-E5CA-4FB1-AE5D-374520723CB2}"/>
              </a:ext>
            </a:extLst>
          </p:cNvPr>
          <p:cNvSpPr/>
          <p:nvPr/>
        </p:nvSpPr>
        <p:spPr>
          <a:xfrm>
            <a:off x="621554" y="2824899"/>
            <a:ext cx="2360212" cy="34253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Gráfico 6" descr="Projeto com preenchimento sólido">
            <a:extLst>
              <a:ext uri="{FF2B5EF4-FFF2-40B4-BE49-F238E27FC236}">
                <a16:creationId xmlns:a16="http://schemas.microsoft.com/office/drawing/2014/main" id="{08D2643D-6507-4296-9F33-3B86E1EC3D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7806" y="3488974"/>
            <a:ext cx="2091138" cy="2091138"/>
          </a:xfrm>
          <a:prstGeom prst="rect">
            <a:avLst/>
          </a:prstGeom>
        </p:spPr>
      </p:pic>
      <p:sp>
        <p:nvSpPr>
          <p:cNvPr id="29" name="Retângulo 28">
            <a:extLst>
              <a:ext uri="{FF2B5EF4-FFF2-40B4-BE49-F238E27FC236}">
                <a16:creationId xmlns:a16="http://schemas.microsoft.com/office/drawing/2014/main" id="{ED941488-8BEE-4E26-A988-4022C82561AE}"/>
              </a:ext>
            </a:extLst>
          </p:cNvPr>
          <p:cNvSpPr/>
          <p:nvPr/>
        </p:nvSpPr>
        <p:spPr>
          <a:xfrm>
            <a:off x="2966407" y="553787"/>
            <a:ext cx="2086856" cy="232224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Gráfico 8" descr="Parede de tijolos com preenchimento sólido">
            <a:extLst>
              <a:ext uri="{FF2B5EF4-FFF2-40B4-BE49-F238E27FC236}">
                <a16:creationId xmlns:a16="http://schemas.microsoft.com/office/drawing/2014/main" id="{76EBEA63-F89D-4C7D-B072-3A693F04D9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20910" y="893390"/>
            <a:ext cx="1671983" cy="1671983"/>
          </a:xfrm>
          <a:prstGeom prst="rect">
            <a:avLst/>
          </a:prstGeom>
        </p:spPr>
      </p:pic>
      <p:sp>
        <p:nvSpPr>
          <p:cNvPr id="31" name="Retângulo 30">
            <a:extLst>
              <a:ext uri="{FF2B5EF4-FFF2-40B4-BE49-F238E27FC236}">
                <a16:creationId xmlns:a16="http://schemas.microsoft.com/office/drawing/2014/main" id="{83AD335C-DE80-4865-9BAC-345A605EF8AA}"/>
              </a:ext>
            </a:extLst>
          </p:cNvPr>
          <p:cNvSpPr/>
          <p:nvPr/>
        </p:nvSpPr>
        <p:spPr>
          <a:xfrm>
            <a:off x="5223075" y="947871"/>
            <a:ext cx="2222199" cy="172257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Gráfico 10" descr="Guindaste com preenchimento sólido">
            <a:extLst>
              <a:ext uri="{FF2B5EF4-FFF2-40B4-BE49-F238E27FC236}">
                <a16:creationId xmlns:a16="http://schemas.microsoft.com/office/drawing/2014/main" id="{AB5D764D-8D38-49B7-996F-BDA5B652395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643614" y="1131370"/>
            <a:ext cx="1380494" cy="1380494"/>
          </a:xfrm>
          <a:prstGeom prst="rect">
            <a:avLst/>
          </a:prstGeom>
        </p:spPr>
      </p:pic>
      <p:sp>
        <p:nvSpPr>
          <p:cNvPr id="33" name="Retângulo 32">
            <a:extLst>
              <a:ext uri="{FF2B5EF4-FFF2-40B4-BE49-F238E27FC236}">
                <a16:creationId xmlns:a16="http://schemas.microsoft.com/office/drawing/2014/main" id="{C030E729-620D-478A-B407-FEEFC158D714}"/>
              </a:ext>
            </a:extLst>
          </p:cNvPr>
          <p:cNvSpPr/>
          <p:nvPr/>
        </p:nvSpPr>
        <p:spPr>
          <a:xfrm>
            <a:off x="621554" y="611642"/>
            <a:ext cx="1243341" cy="872830"/>
          </a:xfrm>
          <a:prstGeom prst="rect">
            <a:avLst/>
          </a:prstGeom>
          <a:solidFill>
            <a:srgbClr val="77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Gráfico 14" descr="Ferramenta de pintura com rolo com preenchimento sólido">
            <a:extLst>
              <a:ext uri="{FF2B5EF4-FFF2-40B4-BE49-F238E27FC236}">
                <a16:creationId xmlns:a16="http://schemas.microsoft.com/office/drawing/2014/main" id="{5DE64732-E18A-4AC3-9BED-BF2D9499E58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6793" y="782082"/>
            <a:ext cx="547678" cy="547678"/>
          </a:xfrm>
          <a:prstGeom prst="rect">
            <a:avLst/>
          </a:prstGeom>
        </p:spPr>
      </p:pic>
      <p:sp>
        <p:nvSpPr>
          <p:cNvPr id="35" name="CaixaDeTexto 34">
            <a:extLst>
              <a:ext uri="{FF2B5EF4-FFF2-40B4-BE49-F238E27FC236}">
                <a16:creationId xmlns:a16="http://schemas.microsoft.com/office/drawing/2014/main" id="{56111B2C-39CD-48C7-AD70-9F1CA4299C03}"/>
              </a:ext>
            </a:extLst>
          </p:cNvPr>
          <p:cNvSpPr txBox="1"/>
          <p:nvPr/>
        </p:nvSpPr>
        <p:spPr>
          <a:xfrm>
            <a:off x="3605416" y="5345174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 err="1"/>
              <a:t>How</a:t>
            </a:r>
            <a:r>
              <a:rPr lang="pt-BR" sz="3200" dirty="0"/>
              <a:t> </a:t>
            </a:r>
            <a:r>
              <a:rPr lang="pt-BR" sz="3200" dirty="0" err="1"/>
              <a:t>to</a:t>
            </a:r>
            <a:r>
              <a:rPr lang="pt-BR" sz="3200" dirty="0"/>
              <a:t> </a:t>
            </a:r>
            <a:r>
              <a:rPr lang="pt-BR" sz="3200" dirty="0" err="1"/>
              <a:t>Implement</a:t>
            </a:r>
            <a:r>
              <a:rPr lang="pt-BR" sz="3200" dirty="0"/>
              <a:t> </a:t>
            </a:r>
          </a:p>
          <a:p>
            <a:r>
              <a:rPr lang="pt-BR" sz="3200" dirty="0"/>
              <a:t>Data </a:t>
            </a:r>
            <a:r>
              <a:rPr lang="pt-BR" sz="3200" dirty="0" err="1"/>
              <a:t>Engineering</a:t>
            </a:r>
            <a:r>
              <a:rPr lang="pt-BR" sz="3200" dirty="0"/>
              <a:t> </a:t>
            </a:r>
          </a:p>
          <a:p>
            <a:r>
              <a:rPr lang="pt-BR" sz="3200" dirty="0"/>
              <a:t>in </a:t>
            </a:r>
            <a:r>
              <a:rPr lang="pt-BR" sz="3200" dirty="0" err="1"/>
              <a:t>Practice</a:t>
            </a:r>
            <a:r>
              <a:rPr lang="pt-BR" sz="3200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600540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AC124EA9-E973-4D6C-9CBF-A31A61E90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1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FF470781-876F-4106-AEC7-264985113BB3}"/>
              </a:ext>
            </a:extLst>
          </p:cNvPr>
          <p:cNvSpPr/>
          <p:nvPr/>
        </p:nvSpPr>
        <p:spPr>
          <a:xfrm>
            <a:off x="1537855" y="166255"/>
            <a:ext cx="9116290" cy="623454"/>
          </a:xfrm>
          <a:prstGeom prst="rect">
            <a:avLst/>
          </a:prstGeom>
          <a:solidFill>
            <a:srgbClr val="050A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14ABDAC-6A60-4E2C-9C6C-D953F5F8E282}"/>
              </a:ext>
            </a:extLst>
          </p:cNvPr>
          <p:cNvSpPr/>
          <p:nvPr/>
        </p:nvSpPr>
        <p:spPr>
          <a:xfrm>
            <a:off x="1690255" y="3276601"/>
            <a:ext cx="9116290" cy="1614054"/>
          </a:xfrm>
          <a:prstGeom prst="rect">
            <a:avLst/>
          </a:prstGeom>
          <a:solidFill>
            <a:srgbClr val="050A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EE40587-9DD0-4E38-BA7E-5062283D6D54}"/>
              </a:ext>
            </a:extLst>
          </p:cNvPr>
          <p:cNvSpPr txBox="1"/>
          <p:nvPr/>
        </p:nvSpPr>
        <p:spPr>
          <a:xfrm>
            <a:off x="-8021" y="76557"/>
            <a:ext cx="121919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b="1" i="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MLOps</a:t>
            </a:r>
            <a:r>
              <a:rPr lang="pt-BR" sz="4000" b="1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 (</a:t>
            </a:r>
            <a:r>
              <a:rPr lang="pt-BR" sz="4000" b="1" i="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Machine</a:t>
            </a:r>
            <a:r>
              <a:rPr lang="pt-BR" sz="4000" b="1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 Learning </a:t>
            </a:r>
            <a:r>
              <a:rPr lang="pt-BR" sz="4000" b="1" i="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Operations</a:t>
            </a:r>
            <a:r>
              <a:rPr lang="pt-BR" sz="4000" b="1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)</a:t>
            </a:r>
            <a:endParaRPr lang="pt-BR" sz="40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58A7D06-32DF-42F2-A57E-0FD275631085}"/>
              </a:ext>
            </a:extLst>
          </p:cNvPr>
          <p:cNvSpPr/>
          <p:nvPr/>
        </p:nvSpPr>
        <p:spPr>
          <a:xfrm>
            <a:off x="496478" y="1652833"/>
            <a:ext cx="1238055" cy="1134359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43E2675-0305-4404-A36D-E03FF07CC656}"/>
              </a:ext>
            </a:extLst>
          </p:cNvPr>
          <p:cNvSpPr txBox="1"/>
          <p:nvPr/>
        </p:nvSpPr>
        <p:spPr>
          <a:xfrm>
            <a:off x="554293" y="1896846"/>
            <a:ext cx="1122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Data </a:t>
            </a:r>
          </a:p>
          <a:p>
            <a:pPr algn="ctr"/>
            <a:r>
              <a:rPr lang="pt-BR" dirty="0" err="1">
                <a:solidFill>
                  <a:schemeClr val="bg1">
                    <a:lumMod val="95000"/>
                  </a:schemeClr>
                </a:solidFill>
              </a:rPr>
              <a:t>Collection</a:t>
            </a:r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848930A-5F39-499B-A5F8-A031DAE3A283}"/>
              </a:ext>
            </a:extLst>
          </p:cNvPr>
          <p:cNvSpPr/>
          <p:nvPr/>
        </p:nvSpPr>
        <p:spPr>
          <a:xfrm>
            <a:off x="2393457" y="1674370"/>
            <a:ext cx="1238055" cy="1134359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A7B8C5B-A2F0-4365-87FC-03FD2EC8DF15}"/>
              </a:ext>
            </a:extLst>
          </p:cNvPr>
          <p:cNvSpPr txBox="1"/>
          <p:nvPr/>
        </p:nvSpPr>
        <p:spPr>
          <a:xfrm>
            <a:off x="2488783" y="1896846"/>
            <a:ext cx="10474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Data </a:t>
            </a:r>
          </a:p>
          <a:p>
            <a:pPr algn="ctr"/>
            <a:r>
              <a:rPr lang="pt-BR" dirty="0" err="1">
                <a:solidFill>
                  <a:schemeClr val="bg1">
                    <a:lumMod val="95000"/>
                  </a:schemeClr>
                </a:solidFill>
              </a:rPr>
              <a:t>Ingestion</a:t>
            </a:r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F1028471-F5C5-499C-9CBB-953DAABBC78B}"/>
              </a:ext>
            </a:extLst>
          </p:cNvPr>
          <p:cNvSpPr/>
          <p:nvPr/>
        </p:nvSpPr>
        <p:spPr>
          <a:xfrm>
            <a:off x="4290436" y="1674370"/>
            <a:ext cx="1328311" cy="1134359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4877985-4309-4642-9D43-42BB63052F1E}"/>
              </a:ext>
            </a:extLst>
          </p:cNvPr>
          <p:cNvSpPr txBox="1"/>
          <p:nvPr/>
        </p:nvSpPr>
        <p:spPr>
          <a:xfrm>
            <a:off x="4485809" y="1896845"/>
            <a:ext cx="937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Data </a:t>
            </a:r>
          </a:p>
          <a:p>
            <a:pPr algn="ctr"/>
            <a:r>
              <a:rPr lang="pt-BR" dirty="0" err="1">
                <a:solidFill>
                  <a:schemeClr val="bg1">
                    <a:lumMod val="95000"/>
                  </a:schemeClr>
                </a:solidFill>
              </a:rPr>
              <a:t>Analysis</a:t>
            </a:r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065171F-4BE6-43B6-AC32-600DFFC39C72}"/>
              </a:ext>
            </a:extLst>
          </p:cNvPr>
          <p:cNvSpPr/>
          <p:nvPr/>
        </p:nvSpPr>
        <p:spPr>
          <a:xfrm>
            <a:off x="6277671" y="1674370"/>
            <a:ext cx="1328311" cy="1134359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D8099A2-4BA6-4255-9033-AAD381E9F92D}"/>
              </a:ext>
            </a:extLst>
          </p:cNvPr>
          <p:cNvSpPr/>
          <p:nvPr/>
        </p:nvSpPr>
        <p:spPr>
          <a:xfrm>
            <a:off x="8264906" y="1652830"/>
            <a:ext cx="1328311" cy="1134359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FCAE34E-2FC5-408A-A51F-DE147E3CD316}"/>
              </a:ext>
            </a:extLst>
          </p:cNvPr>
          <p:cNvSpPr txBox="1"/>
          <p:nvPr/>
        </p:nvSpPr>
        <p:spPr>
          <a:xfrm>
            <a:off x="6458386" y="1918384"/>
            <a:ext cx="966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Data </a:t>
            </a:r>
          </a:p>
          <a:p>
            <a:pPr algn="ctr"/>
            <a:r>
              <a:rPr lang="pt-BR" dirty="0" err="1">
                <a:solidFill>
                  <a:schemeClr val="bg1">
                    <a:lumMod val="95000"/>
                  </a:schemeClr>
                </a:solidFill>
              </a:rPr>
              <a:t>Labeling</a:t>
            </a:r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653D5C6-7B1B-4BE6-A7E8-6DF236CDB9E6}"/>
              </a:ext>
            </a:extLst>
          </p:cNvPr>
          <p:cNvSpPr txBox="1"/>
          <p:nvPr/>
        </p:nvSpPr>
        <p:spPr>
          <a:xfrm>
            <a:off x="8351646" y="1918384"/>
            <a:ext cx="1123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Data </a:t>
            </a:r>
          </a:p>
          <a:p>
            <a:pPr algn="ctr"/>
            <a:r>
              <a:rPr lang="pt-BR" dirty="0" err="1">
                <a:solidFill>
                  <a:schemeClr val="bg1">
                    <a:lumMod val="95000"/>
                  </a:schemeClr>
                </a:solidFill>
              </a:rPr>
              <a:t>Validation</a:t>
            </a:r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E4D5D3D0-BAEA-4F37-87E9-64A94C629217}"/>
              </a:ext>
            </a:extLst>
          </p:cNvPr>
          <p:cNvGrpSpPr/>
          <p:nvPr/>
        </p:nvGrpSpPr>
        <p:grpSpPr>
          <a:xfrm>
            <a:off x="10367211" y="1674370"/>
            <a:ext cx="1328311" cy="1134359"/>
            <a:chOff x="10367211" y="1674370"/>
            <a:chExt cx="1328311" cy="1134359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FB4979C4-0CC7-43ED-A895-97B5ECF71CEE}"/>
                </a:ext>
              </a:extLst>
            </p:cNvPr>
            <p:cNvSpPr/>
            <p:nvPr/>
          </p:nvSpPr>
          <p:spPr>
            <a:xfrm>
              <a:off x="10367211" y="1674370"/>
              <a:ext cx="1328311" cy="1134359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1DC46774-F53A-46DC-8F7C-2A329881D4E2}"/>
                </a:ext>
              </a:extLst>
            </p:cNvPr>
            <p:cNvSpPr txBox="1"/>
            <p:nvPr/>
          </p:nvSpPr>
          <p:spPr>
            <a:xfrm>
              <a:off x="10388531" y="1918384"/>
              <a:ext cx="12856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Data </a:t>
              </a:r>
            </a:p>
            <a:p>
              <a:pPr algn="ctr"/>
              <a:r>
                <a:rPr lang="pt-BR" dirty="0" err="1">
                  <a:solidFill>
                    <a:schemeClr val="bg1">
                      <a:lumMod val="95000"/>
                    </a:schemeClr>
                  </a:solidFill>
                </a:rPr>
                <a:t>Preparation</a:t>
              </a:r>
              <a:endParaRPr lang="pt-BR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F0C0EB2B-D70D-4C17-A806-160457DE3E47}"/>
              </a:ext>
            </a:extLst>
          </p:cNvPr>
          <p:cNvGrpSpPr/>
          <p:nvPr/>
        </p:nvGrpSpPr>
        <p:grpSpPr>
          <a:xfrm>
            <a:off x="8249247" y="5358527"/>
            <a:ext cx="1328311" cy="1134359"/>
            <a:chOff x="10409523" y="1656970"/>
            <a:chExt cx="1328311" cy="1134359"/>
          </a:xfrm>
        </p:grpSpPr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5D679702-35A2-4EED-B328-E287E5BD5002}"/>
                </a:ext>
              </a:extLst>
            </p:cNvPr>
            <p:cNvSpPr/>
            <p:nvPr/>
          </p:nvSpPr>
          <p:spPr>
            <a:xfrm>
              <a:off x="10409523" y="1656970"/>
              <a:ext cx="1328311" cy="1134359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1A61CBFB-13ED-4185-889C-38C2C3BFF9C0}"/>
                </a:ext>
              </a:extLst>
            </p:cNvPr>
            <p:cNvSpPr txBox="1"/>
            <p:nvPr/>
          </p:nvSpPr>
          <p:spPr>
            <a:xfrm>
              <a:off x="10625811" y="1849605"/>
              <a:ext cx="9270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Model</a:t>
              </a:r>
            </a:p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Training</a:t>
              </a: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9D58B6AC-B467-4586-8A1A-6DBEEF70D08B}"/>
              </a:ext>
            </a:extLst>
          </p:cNvPr>
          <p:cNvGrpSpPr/>
          <p:nvPr/>
        </p:nvGrpSpPr>
        <p:grpSpPr>
          <a:xfrm>
            <a:off x="6248400" y="5358527"/>
            <a:ext cx="1328311" cy="1134359"/>
            <a:chOff x="10409523" y="1656970"/>
            <a:chExt cx="1328311" cy="1134359"/>
          </a:xfrm>
        </p:grpSpPr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218BBC82-617C-40EB-8F85-C371B5E282F9}"/>
                </a:ext>
              </a:extLst>
            </p:cNvPr>
            <p:cNvSpPr/>
            <p:nvPr/>
          </p:nvSpPr>
          <p:spPr>
            <a:xfrm>
              <a:off x="10409523" y="1656970"/>
              <a:ext cx="1328311" cy="1134359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F0F7AB24-A3B5-41EA-A26B-6F75A990BD90}"/>
                </a:ext>
              </a:extLst>
            </p:cNvPr>
            <p:cNvSpPr txBox="1"/>
            <p:nvPr/>
          </p:nvSpPr>
          <p:spPr>
            <a:xfrm>
              <a:off x="10554029" y="1849605"/>
              <a:ext cx="10706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Model</a:t>
              </a:r>
            </a:p>
            <a:p>
              <a:pPr algn="ctr"/>
              <a:r>
                <a:rPr lang="pt-BR" dirty="0" err="1">
                  <a:solidFill>
                    <a:schemeClr val="bg1">
                      <a:lumMod val="95000"/>
                    </a:schemeClr>
                  </a:solidFill>
                </a:rPr>
                <a:t>Valuation</a:t>
              </a:r>
              <a:endParaRPr lang="pt-BR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F45911D2-F2A2-479A-AE6A-965E23A37615}"/>
              </a:ext>
            </a:extLst>
          </p:cNvPr>
          <p:cNvGrpSpPr/>
          <p:nvPr/>
        </p:nvGrpSpPr>
        <p:grpSpPr>
          <a:xfrm>
            <a:off x="4247553" y="5358526"/>
            <a:ext cx="1328311" cy="1134359"/>
            <a:chOff x="10409523" y="1656970"/>
            <a:chExt cx="1328311" cy="1134359"/>
          </a:xfrm>
        </p:grpSpPr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F264B556-92D9-44CF-988B-9695F19A854B}"/>
                </a:ext>
              </a:extLst>
            </p:cNvPr>
            <p:cNvSpPr/>
            <p:nvPr/>
          </p:nvSpPr>
          <p:spPr>
            <a:xfrm>
              <a:off x="10409523" y="1656970"/>
              <a:ext cx="1328311" cy="1134359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4785CB0E-E3DE-459B-B9E7-FB754E7A6548}"/>
                </a:ext>
              </a:extLst>
            </p:cNvPr>
            <p:cNvSpPr txBox="1"/>
            <p:nvPr/>
          </p:nvSpPr>
          <p:spPr>
            <a:xfrm>
              <a:off x="10511921" y="1762484"/>
              <a:ext cx="112351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err="1">
                  <a:solidFill>
                    <a:schemeClr val="bg1">
                      <a:lumMod val="95000"/>
                    </a:schemeClr>
                  </a:solidFill>
                </a:rPr>
                <a:t>Machine</a:t>
              </a:r>
              <a:endParaRPr lang="pt-BR" dirty="0">
                <a:solidFill>
                  <a:schemeClr val="bg1">
                    <a:lumMod val="95000"/>
                  </a:schemeClr>
                </a:solidFill>
              </a:endParaRPr>
            </a:p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Learning</a:t>
              </a:r>
            </a:p>
            <a:p>
              <a:pPr algn="ctr"/>
              <a:r>
                <a:rPr lang="pt-BR" dirty="0" err="1">
                  <a:solidFill>
                    <a:schemeClr val="bg1">
                      <a:lumMod val="95000"/>
                    </a:schemeClr>
                  </a:solidFill>
                </a:rPr>
                <a:t>Validation</a:t>
              </a:r>
              <a:endParaRPr lang="pt-BR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10E8A448-0F18-43B1-B158-1D1CDF203AFB}"/>
              </a:ext>
            </a:extLst>
          </p:cNvPr>
          <p:cNvGrpSpPr/>
          <p:nvPr/>
        </p:nvGrpSpPr>
        <p:grpSpPr>
          <a:xfrm>
            <a:off x="2343133" y="5358526"/>
            <a:ext cx="1338701" cy="1134359"/>
            <a:chOff x="10404328" y="1656970"/>
            <a:chExt cx="1338701" cy="1134359"/>
          </a:xfrm>
        </p:grpSpPr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8CC3E3CD-8C0E-44A3-B346-42B858BBD7E7}"/>
                </a:ext>
              </a:extLst>
            </p:cNvPr>
            <p:cNvSpPr/>
            <p:nvPr/>
          </p:nvSpPr>
          <p:spPr>
            <a:xfrm>
              <a:off x="10409523" y="1656970"/>
              <a:ext cx="1328311" cy="1134359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079F053A-6CED-4E2B-AB87-B9C7C79FB793}"/>
                </a:ext>
              </a:extLst>
            </p:cNvPr>
            <p:cNvSpPr txBox="1"/>
            <p:nvPr/>
          </p:nvSpPr>
          <p:spPr>
            <a:xfrm>
              <a:off x="10404328" y="1762484"/>
              <a:ext cx="133870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err="1">
                  <a:solidFill>
                    <a:schemeClr val="bg1">
                      <a:lumMod val="95000"/>
                    </a:schemeClr>
                  </a:solidFill>
                </a:rPr>
                <a:t>Machine</a:t>
              </a:r>
              <a:endParaRPr lang="pt-BR" dirty="0">
                <a:solidFill>
                  <a:schemeClr val="bg1">
                    <a:lumMod val="95000"/>
                  </a:schemeClr>
                </a:solidFill>
              </a:endParaRPr>
            </a:p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Learning</a:t>
              </a:r>
            </a:p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Deployment</a:t>
              </a:r>
            </a:p>
          </p:txBody>
        </p:sp>
      </p:grpSp>
      <p:pic>
        <p:nvPicPr>
          <p:cNvPr id="6" name="Imagem 5" descr="Empresário sorrindo e segurando um cartaz">
            <a:extLst>
              <a:ext uri="{FF2B5EF4-FFF2-40B4-BE49-F238E27FC236}">
                <a16:creationId xmlns:a16="http://schemas.microsoft.com/office/drawing/2014/main" id="{DF780CCE-3225-4504-8F20-FD64FE9EAE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55" y="3325712"/>
            <a:ext cx="1075927" cy="2395897"/>
          </a:xfrm>
          <a:prstGeom prst="rect">
            <a:avLst/>
          </a:prstGeom>
        </p:spPr>
      </p:pic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8ED4BE48-5B68-41A7-B736-7CCBC23CFE91}"/>
              </a:ext>
            </a:extLst>
          </p:cNvPr>
          <p:cNvCxnSpPr>
            <a:cxnSpLocks/>
          </p:cNvCxnSpPr>
          <p:nvPr/>
        </p:nvCxnSpPr>
        <p:spPr>
          <a:xfrm flipV="1">
            <a:off x="2967725" y="4156594"/>
            <a:ext cx="0" cy="1201933"/>
          </a:xfrm>
          <a:prstGeom prst="straightConnector1">
            <a:avLst/>
          </a:prstGeom>
          <a:ln w="22225">
            <a:solidFill>
              <a:schemeClr val="bg1">
                <a:lumMod val="6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26AE7565-15DA-4468-BCC5-A30C0BE8D74B}"/>
              </a:ext>
            </a:extLst>
          </p:cNvPr>
          <p:cNvSpPr txBox="1"/>
          <p:nvPr/>
        </p:nvSpPr>
        <p:spPr>
          <a:xfrm>
            <a:off x="2402258" y="3909610"/>
            <a:ext cx="4491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50" dirty="0" err="1">
                <a:solidFill>
                  <a:schemeClr val="bg1">
                    <a:lumMod val="95000"/>
                  </a:schemeClr>
                </a:solidFill>
              </a:rPr>
              <a:t>User</a:t>
            </a:r>
            <a:endParaRPr lang="pt-BR" sz="105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A4B13058-7F65-464F-8058-021CCA4DF30C}"/>
              </a:ext>
            </a:extLst>
          </p:cNvPr>
          <p:cNvSpPr txBox="1"/>
          <p:nvPr/>
        </p:nvSpPr>
        <p:spPr>
          <a:xfrm>
            <a:off x="1187626" y="3728376"/>
            <a:ext cx="9791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Forecast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F8CF78D-A7DA-4D35-A59E-4F7B7C595D07}"/>
              </a:ext>
            </a:extLst>
          </p:cNvPr>
          <p:cNvSpPr/>
          <p:nvPr/>
        </p:nvSpPr>
        <p:spPr>
          <a:xfrm>
            <a:off x="108284" y="784443"/>
            <a:ext cx="11959390" cy="2196766"/>
          </a:xfrm>
          <a:custGeom>
            <a:avLst/>
            <a:gdLst>
              <a:gd name="connsiteX0" fmla="*/ 0 w 11959390"/>
              <a:gd name="connsiteY0" fmla="*/ 0 h 2196766"/>
              <a:gd name="connsiteX1" fmla="*/ 478376 w 11959390"/>
              <a:gd name="connsiteY1" fmla="*/ 0 h 2196766"/>
              <a:gd name="connsiteX2" fmla="*/ 717563 w 11959390"/>
              <a:gd name="connsiteY2" fmla="*/ 0 h 2196766"/>
              <a:gd name="connsiteX3" fmla="*/ 1554721 w 11959390"/>
              <a:gd name="connsiteY3" fmla="*/ 0 h 2196766"/>
              <a:gd name="connsiteX4" fmla="*/ 2033096 w 11959390"/>
              <a:gd name="connsiteY4" fmla="*/ 0 h 2196766"/>
              <a:gd name="connsiteX5" fmla="*/ 2511472 w 11959390"/>
              <a:gd name="connsiteY5" fmla="*/ 0 h 2196766"/>
              <a:gd name="connsiteX6" fmla="*/ 3348629 w 11959390"/>
              <a:gd name="connsiteY6" fmla="*/ 0 h 2196766"/>
              <a:gd name="connsiteX7" fmla="*/ 3707411 w 11959390"/>
              <a:gd name="connsiteY7" fmla="*/ 0 h 2196766"/>
              <a:gd name="connsiteX8" fmla="*/ 4544568 w 11959390"/>
              <a:gd name="connsiteY8" fmla="*/ 0 h 2196766"/>
              <a:gd name="connsiteX9" fmla="*/ 5381726 w 11959390"/>
              <a:gd name="connsiteY9" fmla="*/ 0 h 2196766"/>
              <a:gd name="connsiteX10" fmla="*/ 5979695 w 11959390"/>
              <a:gd name="connsiteY10" fmla="*/ 0 h 2196766"/>
              <a:gd name="connsiteX11" fmla="*/ 6816852 w 11959390"/>
              <a:gd name="connsiteY11" fmla="*/ 0 h 2196766"/>
              <a:gd name="connsiteX12" fmla="*/ 7295228 w 11959390"/>
              <a:gd name="connsiteY12" fmla="*/ 0 h 2196766"/>
              <a:gd name="connsiteX13" fmla="*/ 7773604 w 11959390"/>
              <a:gd name="connsiteY13" fmla="*/ 0 h 2196766"/>
              <a:gd name="connsiteX14" fmla="*/ 8491167 w 11959390"/>
              <a:gd name="connsiteY14" fmla="*/ 0 h 2196766"/>
              <a:gd name="connsiteX15" fmla="*/ 8969543 w 11959390"/>
              <a:gd name="connsiteY15" fmla="*/ 0 h 2196766"/>
              <a:gd name="connsiteX16" fmla="*/ 9806700 w 11959390"/>
              <a:gd name="connsiteY16" fmla="*/ 0 h 2196766"/>
              <a:gd name="connsiteX17" fmla="*/ 10643857 w 11959390"/>
              <a:gd name="connsiteY17" fmla="*/ 0 h 2196766"/>
              <a:gd name="connsiteX18" fmla="*/ 11241827 w 11959390"/>
              <a:gd name="connsiteY18" fmla="*/ 0 h 2196766"/>
              <a:gd name="connsiteX19" fmla="*/ 11959390 w 11959390"/>
              <a:gd name="connsiteY19" fmla="*/ 0 h 2196766"/>
              <a:gd name="connsiteX20" fmla="*/ 11959390 w 11959390"/>
              <a:gd name="connsiteY20" fmla="*/ 483289 h 2196766"/>
              <a:gd name="connsiteX21" fmla="*/ 11959390 w 11959390"/>
              <a:gd name="connsiteY21" fmla="*/ 988545 h 2196766"/>
              <a:gd name="connsiteX22" fmla="*/ 11959390 w 11959390"/>
              <a:gd name="connsiteY22" fmla="*/ 1559704 h 2196766"/>
              <a:gd name="connsiteX23" fmla="*/ 11959390 w 11959390"/>
              <a:gd name="connsiteY23" fmla="*/ 2196766 h 2196766"/>
              <a:gd name="connsiteX24" fmla="*/ 11600608 w 11959390"/>
              <a:gd name="connsiteY24" fmla="*/ 2196766 h 2196766"/>
              <a:gd name="connsiteX25" fmla="*/ 11361421 w 11959390"/>
              <a:gd name="connsiteY25" fmla="*/ 2196766 h 2196766"/>
              <a:gd name="connsiteX26" fmla="*/ 11122233 w 11959390"/>
              <a:gd name="connsiteY26" fmla="*/ 2196766 h 2196766"/>
              <a:gd name="connsiteX27" fmla="*/ 10524263 w 11959390"/>
              <a:gd name="connsiteY27" fmla="*/ 2196766 h 2196766"/>
              <a:gd name="connsiteX28" fmla="*/ 10165482 w 11959390"/>
              <a:gd name="connsiteY28" fmla="*/ 2196766 h 2196766"/>
              <a:gd name="connsiteX29" fmla="*/ 9447918 w 11959390"/>
              <a:gd name="connsiteY29" fmla="*/ 2196766 h 2196766"/>
              <a:gd name="connsiteX30" fmla="*/ 9089136 w 11959390"/>
              <a:gd name="connsiteY30" fmla="*/ 2196766 h 2196766"/>
              <a:gd name="connsiteX31" fmla="*/ 8371573 w 11959390"/>
              <a:gd name="connsiteY31" fmla="*/ 2196766 h 2196766"/>
              <a:gd name="connsiteX32" fmla="*/ 8132385 w 11959390"/>
              <a:gd name="connsiteY32" fmla="*/ 2196766 h 2196766"/>
              <a:gd name="connsiteX33" fmla="*/ 7414822 w 11959390"/>
              <a:gd name="connsiteY33" fmla="*/ 2196766 h 2196766"/>
              <a:gd name="connsiteX34" fmla="*/ 7056040 w 11959390"/>
              <a:gd name="connsiteY34" fmla="*/ 2196766 h 2196766"/>
              <a:gd name="connsiteX35" fmla="*/ 6816852 w 11959390"/>
              <a:gd name="connsiteY35" fmla="*/ 2196766 h 2196766"/>
              <a:gd name="connsiteX36" fmla="*/ 6458071 w 11959390"/>
              <a:gd name="connsiteY36" fmla="*/ 2196766 h 2196766"/>
              <a:gd name="connsiteX37" fmla="*/ 5740507 w 11959390"/>
              <a:gd name="connsiteY37" fmla="*/ 2196766 h 2196766"/>
              <a:gd name="connsiteX38" fmla="*/ 5381725 w 11959390"/>
              <a:gd name="connsiteY38" fmla="*/ 2196766 h 2196766"/>
              <a:gd name="connsiteX39" fmla="*/ 5142538 w 11959390"/>
              <a:gd name="connsiteY39" fmla="*/ 2196766 h 2196766"/>
              <a:gd name="connsiteX40" fmla="*/ 4783756 w 11959390"/>
              <a:gd name="connsiteY40" fmla="*/ 2196766 h 2196766"/>
              <a:gd name="connsiteX41" fmla="*/ 4305380 w 11959390"/>
              <a:gd name="connsiteY41" fmla="*/ 2196766 h 2196766"/>
              <a:gd name="connsiteX42" fmla="*/ 3707411 w 11959390"/>
              <a:gd name="connsiteY42" fmla="*/ 2196766 h 2196766"/>
              <a:gd name="connsiteX43" fmla="*/ 3348629 w 11959390"/>
              <a:gd name="connsiteY43" fmla="*/ 2196766 h 2196766"/>
              <a:gd name="connsiteX44" fmla="*/ 2511472 w 11959390"/>
              <a:gd name="connsiteY44" fmla="*/ 2196766 h 2196766"/>
              <a:gd name="connsiteX45" fmla="*/ 1913502 w 11959390"/>
              <a:gd name="connsiteY45" fmla="*/ 2196766 h 2196766"/>
              <a:gd name="connsiteX46" fmla="*/ 1076345 w 11959390"/>
              <a:gd name="connsiteY46" fmla="*/ 2196766 h 2196766"/>
              <a:gd name="connsiteX47" fmla="*/ 0 w 11959390"/>
              <a:gd name="connsiteY47" fmla="*/ 2196766 h 2196766"/>
              <a:gd name="connsiteX48" fmla="*/ 0 w 11959390"/>
              <a:gd name="connsiteY48" fmla="*/ 1669542 h 2196766"/>
              <a:gd name="connsiteX49" fmla="*/ 0 w 11959390"/>
              <a:gd name="connsiteY49" fmla="*/ 1142318 h 2196766"/>
              <a:gd name="connsiteX50" fmla="*/ 0 w 11959390"/>
              <a:gd name="connsiteY50" fmla="*/ 571159 h 2196766"/>
              <a:gd name="connsiteX51" fmla="*/ 0 w 11959390"/>
              <a:gd name="connsiteY51" fmla="*/ 0 h 2196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59390" h="2196766" extrusionOk="0">
                <a:moveTo>
                  <a:pt x="0" y="0"/>
                </a:moveTo>
                <a:cubicBezTo>
                  <a:pt x="135343" y="-1514"/>
                  <a:pt x="323591" y="3847"/>
                  <a:pt x="478376" y="0"/>
                </a:cubicBezTo>
                <a:cubicBezTo>
                  <a:pt x="633161" y="-3847"/>
                  <a:pt x="664310" y="404"/>
                  <a:pt x="717563" y="0"/>
                </a:cubicBezTo>
                <a:cubicBezTo>
                  <a:pt x="770816" y="-404"/>
                  <a:pt x="1353192" y="50327"/>
                  <a:pt x="1554721" y="0"/>
                </a:cubicBezTo>
                <a:cubicBezTo>
                  <a:pt x="1756250" y="-50327"/>
                  <a:pt x="1911369" y="12483"/>
                  <a:pt x="2033096" y="0"/>
                </a:cubicBezTo>
                <a:cubicBezTo>
                  <a:pt x="2154823" y="-12483"/>
                  <a:pt x="2405603" y="52223"/>
                  <a:pt x="2511472" y="0"/>
                </a:cubicBezTo>
                <a:cubicBezTo>
                  <a:pt x="2617341" y="-52223"/>
                  <a:pt x="3135884" y="84135"/>
                  <a:pt x="3348629" y="0"/>
                </a:cubicBezTo>
                <a:cubicBezTo>
                  <a:pt x="3561374" y="-84135"/>
                  <a:pt x="3530747" y="31335"/>
                  <a:pt x="3707411" y="0"/>
                </a:cubicBezTo>
                <a:cubicBezTo>
                  <a:pt x="3884075" y="-31335"/>
                  <a:pt x="4295250" y="8001"/>
                  <a:pt x="4544568" y="0"/>
                </a:cubicBezTo>
                <a:cubicBezTo>
                  <a:pt x="4793886" y="-8001"/>
                  <a:pt x="4993373" y="57036"/>
                  <a:pt x="5381726" y="0"/>
                </a:cubicBezTo>
                <a:cubicBezTo>
                  <a:pt x="5770079" y="-57036"/>
                  <a:pt x="5708786" y="19146"/>
                  <a:pt x="5979695" y="0"/>
                </a:cubicBezTo>
                <a:cubicBezTo>
                  <a:pt x="6250604" y="-19146"/>
                  <a:pt x="6525606" y="34935"/>
                  <a:pt x="6816852" y="0"/>
                </a:cubicBezTo>
                <a:cubicBezTo>
                  <a:pt x="7108098" y="-34935"/>
                  <a:pt x="7112919" y="20081"/>
                  <a:pt x="7295228" y="0"/>
                </a:cubicBezTo>
                <a:cubicBezTo>
                  <a:pt x="7477537" y="-20081"/>
                  <a:pt x="7542384" y="28356"/>
                  <a:pt x="7773604" y="0"/>
                </a:cubicBezTo>
                <a:cubicBezTo>
                  <a:pt x="8004824" y="-28356"/>
                  <a:pt x="8149764" y="39461"/>
                  <a:pt x="8491167" y="0"/>
                </a:cubicBezTo>
                <a:cubicBezTo>
                  <a:pt x="8832570" y="-39461"/>
                  <a:pt x="8745568" y="24235"/>
                  <a:pt x="8969543" y="0"/>
                </a:cubicBezTo>
                <a:cubicBezTo>
                  <a:pt x="9193518" y="-24235"/>
                  <a:pt x="9455059" y="54935"/>
                  <a:pt x="9806700" y="0"/>
                </a:cubicBezTo>
                <a:cubicBezTo>
                  <a:pt x="10158341" y="-54935"/>
                  <a:pt x="10470924" y="78141"/>
                  <a:pt x="10643857" y="0"/>
                </a:cubicBezTo>
                <a:cubicBezTo>
                  <a:pt x="10816790" y="-78141"/>
                  <a:pt x="11065475" y="29187"/>
                  <a:pt x="11241827" y="0"/>
                </a:cubicBezTo>
                <a:cubicBezTo>
                  <a:pt x="11418179" y="-29187"/>
                  <a:pt x="11742903" y="11800"/>
                  <a:pt x="11959390" y="0"/>
                </a:cubicBezTo>
                <a:cubicBezTo>
                  <a:pt x="12001882" y="165785"/>
                  <a:pt x="11916513" y="281724"/>
                  <a:pt x="11959390" y="483289"/>
                </a:cubicBezTo>
                <a:cubicBezTo>
                  <a:pt x="12002267" y="684854"/>
                  <a:pt x="11958647" y="756239"/>
                  <a:pt x="11959390" y="988545"/>
                </a:cubicBezTo>
                <a:cubicBezTo>
                  <a:pt x="11960133" y="1220851"/>
                  <a:pt x="11903785" y="1376860"/>
                  <a:pt x="11959390" y="1559704"/>
                </a:cubicBezTo>
                <a:cubicBezTo>
                  <a:pt x="12014995" y="1742548"/>
                  <a:pt x="11925982" y="1918090"/>
                  <a:pt x="11959390" y="2196766"/>
                </a:cubicBezTo>
                <a:cubicBezTo>
                  <a:pt x="11825218" y="2235465"/>
                  <a:pt x="11673020" y="2179492"/>
                  <a:pt x="11600608" y="2196766"/>
                </a:cubicBezTo>
                <a:cubicBezTo>
                  <a:pt x="11528196" y="2214040"/>
                  <a:pt x="11415571" y="2175423"/>
                  <a:pt x="11361421" y="2196766"/>
                </a:cubicBezTo>
                <a:cubicBezTo>
                  <a:pt x="11307271" y="2218109"/>
                  <a:pt x="11186501" y="2180913"/>
                  <a:pt x="11122233" y="2196766"/>
                </a:cubicBezTo>
                <a:cubicBezTo>
                  <a:pt x="11057965" y="2212619"/>
                  <a:pt x="10707817" y="2126476"/>
                  <a:pt x="10524263" y="2196766"/>
                </a:cubicBezTo>
                <a:cubicBezTo>
                  <a:pt x="10340709" y="2267056"/>
                  <a:pt x="10301675" y="2195003"/>
                  <a:pt x="10165482" y="2196766"/>
                </a:cubicBezTo>
                <a:cubicBezTo>
                  <a:pt x="10029289" y="2198529"/>
                  <a:pt x="9692163" y="2164527"/>
                  <a:pt x="9447918" y="2196766"/>
                </a:cubicBezTo>
                <a:cubicBezTo>
                  <a:pt x="9203673" y="2229005"/>
                  <a:pt x="9192107" y="2169234"/>
                  <a:pt x="9089136" y="2196766"/>
                </a:cubicBezTo>
                <a:cubicBezTo>
                  <a:pt x="8986165" y="2224298"/>
                  <a:pt x="8527716" y="2166506"/>
                  <a:pt x="8371573" y="2196766"/>
                </a:cubicBezTo>
                <a:cubicBezTo>
                  <a:pt x="8215430" y="2227026"/>
                  <a:pt x="8241313" y="2186131"/>
                  <a:pt x="8132385" y="2196766"/>
                </a:cubicBezTo>
                <a:cubicBezTo>
                  <a:pt x="8023457" y="2207401"/>
                  <a:pt x="7640588" y="2132422"/>
                  <a:pt x="7414822" y="2196766"/>
                </a:cubicBezTo>
                <a:cubicBezTo>
                  <a:pt x="7189056" y="2261110"/>
                  <a:pt x="7176112" y="2195945"/>
                  <a:pt x="7056040" y="2196766"/>
                </a:cubicBezTo>
                <a:cubicBezTo>
                  <a:pt x="6935968" y="2197587"/>
                  <a:pt x="6912748" y="2170222"/>
                  <a:pt x="6816852" y="2196766"/>
                </a:cubicBezTo>
                <a:cubicBezTo>
                  <a:pt x="6720956" y="2223310"/>
                  <a:pt x="6564927" y="2161009"/>
                  <a:pt x="6458071" y="2196766"/>
                </a:cubicBezTo>
                <a:cubicBezTo>
                  <a:pt x="6351215" y="2232523"/>
                  <a:pt x="5916981" y="2184052"/>
                  <a:pt x="5740507" y="2196766"/>
                </a:cubicBezTo>
                <a:cubicBezTo>
                  <a:pt x="5564033" y="2209480"/>
                  <a:pt x="5537717" y="2178204"/>
                  <a:pt x="5381725" y="2196766"/>
                </a:cubicBezTo>
                <a:cubicBezTo>
                  <a:pt x="5225733" y="2215328"/>
                  <a:pt x="5232365" y="2190719"/>
                  <a:pt x="5142538" y="2196766"/>
                </a:cubicBezTo>
                <a:cubicBezTo>
                  <a:pt x="5052711" y="2202813"/>
                  <a:pt x="4856416" y="2158283"/>
                  <a:pt x="4783756" y="2196766"/>
                </a:cubicBezTo>
                <a:cubicBezTo>
                  <a:pt x="4711096" y="2235249"/>
                  <a:pt x="4425589" y="2171672"/>
                  <a:pt x="4305380" y="2196766"/>
                </a:cubicBezTo>
                <a:cubicBezTo>
                  <a:pt x="4185171" y="2221860"/>
                  <a:pt x="3950498" y="2147960"/>
                  <a:pt x="3707411" y="2196766"/>
                </a:cubicBezTo>
                <a:cubicBezTo>
                  <a:pt x="3464324" y="2245572"/>
                  <a:pt x="3515905" y="2190588"/>
                  <a:pt x="3348629" y="2196766"/>
                </a:cubicBezTo>
                <a:cubicBezTo>
                  <a:pt x="3181353" y="2202944"/>
                  <a:pt x="2831745" y="2103287"/>
                  <a:pt x="2511472" y="2196766"/>
                </a:cubicBezTo>
                <a:cubicBezTo>
                  <a:pt x="2191199" y="2290245"/>
                  <a:pt x="2039266" y="2183894"/>
                  <a:pt x="1913502" y="2196766"/>
                </a:cubicBezTo>
                <a:cubicBezTo>
                  <a:pt x="1787738" y="2209638"/>
                  <a:pt x="1485191" y="2130881"/>
                  <a:pt x="1076345" y="2196766"/>
                </a:cubicBezTo>
                <a:cubicBezTo>
                  <a:pt x="667499" y="2262651"/>
                  <a:pt x="356434" y="2151542"/>
                  <a:pt x="0" y="2196766"/>
                </a:cubicBezTo>
                <a:cubicBezTo>
                  <a:pt x="-27522" y="2050472"/>
                  <a:pt x="41352" y="1885939"/>
                  <a:pt x="0" y="1669542"/>
                </a:cubicBezTo>
                <a:cubicBezTo>
                  <a:pt x="-41352" y="1453145"/>
                  <a:pt x="62065" y="1343013"/>
                  <a:pt x="0" y="1142318"/>
                </a:cubicBezTo>
                <a:cubicBezTo>
                  <a:pt x="-62065" y="941623"/>
                  <a:pt x="33602" y="795252"/>
                  <a:pt x="0" y="571159"/>
                </a:cubicBezTo>
                <a:cubicBezTo>
                  <a:pt x="-33602" y="347066"/>
                  <a:pt x="15641" y="168854"/>
                  <a:pt x="0" y="0"/>
                </a:cubicBezTo>
                <a:close/>
              </a:path>
            </a:pathLst>
          </a:custGeom>
          <a:noFill/>
          <a:ln>
            <a:solidFill>
              <a:srgbClr val="77B9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B0588219-98E3-45BA-8FC7-9916B12911AB}"/>
              </a:ext>
            </a:extLst>
          </p:cNvPr>
          <p:cNvSpPr/>
          <p:nvPr/>
        </p:nvSpPr>
        <p:spPr>
          <a:xfrm>
            <a:off x="116305" y="3058139"/>
            <a:ext cx="11959390" cy="3633605"/>
          </a:xfrm>
          <a:custGeom>
            <a:avLst/>
            <a:gdLst>
              <a:gd name="connsiteX0" fmla="*/ 0 w 11959390"/>
              <a:gd name="connsiteY0" fmla="*/ 0 h 3633605"/>
              <a:gd name="connsiteX1" fmla="*/ 478376 w 11959390"/>
              <a:gd name="connsiteY1" fmla="*/ 0 h 3633605"/>
              <a:gd name="connsiteX2" fmla="*/ 717563 w 11959390"/>
              <a:gd name="connsiteY2" fmla="*/ 0 h 3633605"/>
              <a:gd name="connsiteX3" fmla="*/ 1554721 w 11959390"/>
              <a:gd name="connsiteY3" fmla="*/ 0 h 3633605"/>
              <a:gd name="connsiteX4" fmla="*/ 2033096 w 11959390"/>
              <a:gd name="connsiteY4" fmla="*/ 0 h 3633605"/>
              <a:gd name="connsiteX5" fmla="*/ 2511472 w 11959390"/>
              <a:gd name="connsiteY5" fmla="*/ 0 h 3633605"/>
              <a:gd name="connsiteX6" fmla="*/ 3348629 w 11959390"/>
              <a:gd name="connsiteY6" fmla="*/ 0 h 3633605"/>
              <a:gd name="connsiteX7" fmla="*/ 3707411 w 11959390"/>
              <a:gd name="connsiteY7" fmla="*/ 0 h 3633605"/>
              <a:gd name="connsiteX8" fmla="*/ 4544568 w 11959390"/>
              <a:gd name="connsiteY8" fmla="*/ 0 h 3633605"/>
              <a:gd name="connsiteX9" fmla="*/ 5381726 w 11959390"/>
              <a:gd name="connsiteY9" fmla="*/ 0 h 3633605"/>
              <a:gd name="connsiteX10" fmla="*/ 5979695 w 11959390"/>
              <a:gd name="connsiteY10" fmla="*/ 0 h 3633605"/>
              <a:gd name="connsiteX11" fmla="*/ 6816852 w 11959390"/>
              <a:gd name="connsiteY11" fmla="*/ 0 h 3633605"/>
              <a:gd name="connsiteX12" fmla="*/ 7295228 w 11959390"/>
              <a:gd name="connsiteY12" fmla="*/ 0 h 3633605"/>
              <a:gd name="connsiteX13" fmla="*/ 7773604 w 11959390"/>
              <a:gd name="connsiteY13" fmla="*/ 0 h 3633605"/>
              <a:gd name="connsiteX14" fmla="*/ 8491167 w 11959390"/>
              <a:gd name="connsiteY14" fmla="*/ 0 h 3633605"/>
              <a:gd name="connsiteX15" fmla="*/ 8969543 w 11959390"/>
              <a:gd name="connsiteY15" fmla="*/ 0 h 3633605"/>
              <a:gd name="connsiteX16" fmla="*/ 9806700 w 11959390"/>
              <a:gd name="connsiteY16" fmla="*/ 0 h 3633605"/>
              <a:gd name="connsiteX17" fmla="*/ 10643857 w 11959390"/>
              <a:gd name="connsiteY17" fmla="*/ 0 h 3633605"/>
              <a:gd name="connsiteX18" fmla="*/ 11241827 w 11959390"/>
              <a:gd name="connsiteY18" fmla="*/ 0 h 3633605"/>
              <a:gd name="connsiteX19" fmla="*/ 11959390 w 11959390"/>
              <a:gd name="connsiteY19" fmla="*/ 0 h 3633605"/>
              <a:gd name="connsiteX20" fmla="*/ 11959390 w 11959390"/>
              <a:gd name="connsiteY20" fmla="*/ 410078 h 3633605"/>
              <a:gd name="connsiteX21" fmla="*/ 11959390 w 11959390"/>
              <a:gd name="connsiteY21" fmla="*/ 856493 h 3633605"/>
              <a:gd name="connsiteX22" fmla="*/ 11959390 w 11959390"/>
              <a:gd name="connsiteY22" fmla="*/ 1411915 h 3633605"/>
              <a:gd name="connsiteX23" fmla="*/ 11959390 w 11959390"/>
              <a:gd name="connsiteY23" fmla="*/ 1894665 h 3633605"/>
              <a:gd name="connsiteX24" fmla="*/ 11959390 w 11959390"/>
              <a:gd name="connsiteY24" fmla="*/ 2341080 h 3633605"/>
              <a:gd name="connsiteX25" fmla="*/ 11959390 w 11959390"/>
              <a:gd name="connsiteY25" fmla="*/ 2896502 h 3633605"/>
              <a:gd name="connsiteX26" fmla="*/ 11959390 w 11959390"/>
              <a:gd name="connsiteY26" fmla="*/ 3633605 h 3633605"/>
              <a:gd name="connsiteX27" fmla="*/ 11361421 w 11959390"/>
              <a:gd name="connsiteY27" fmla="*/ 3633605 h 3633605"/>
              <a:gd name="connsiteX28" fmla="*/ 11002639 w 11959390"/>
              <a:gd name="connsiteY28" fmla="*/ 3633605 h 3633605"/>
              <a:gd name="connsiteX29" fmla="*/ 10285075 w 11959390"/>
              <a:gd name="connsiteY29" fmla="*/ 3633605 h 3633605"/>
              <a:gd name="connsiteX30" fmla="*/ 9926294 w 11959390"/>
              <a:gd name="connsiteY30" fmla="*/ 3633605 h 3633605"/>
              <a:gd name="connsiteX31" fmla="*/ 9208730 w 11959390"/>
              <a:gd name="connsiteY31" fmla="*/ 3633605 h 3633605"/>
              <a:gd name="connsiteX32" fmla="*/ 8969543 w 11959390"/>
              <a:gd name="connsiteY32" fmla="*/ 3633605 h 3633605"/>
              <a:gd name="connsiteX33" fmla="*/ 8251979 w 11959390"/>
              <a:gd name="connsiteY33" fmla="*/ 3633605 h 3633605"/>
              <a:gd name="connsiteX34" fmla="*/ 7893197 w 11959390"/>
              <a:gd name="connsiteY34" fmla="*/ 3633605 h 3633605"/>
              <a:gd name="connsiteX35" fmla="*/ 7654010 w 11959390"/>
              <a:gd name="connsiteY35" fmla="*/ 3633605 h 3633605"/>
              <a:gd name="connsiteX36" fmla="*/ 7295228 w 11959390"/>
              <a:gd name="connsiteY36" fmla="*/ 3633605 h 3633605"/>
              <a:gd name="connsiteX37" fmla="*/ 6577664 w 11959390"/>
              <a:gd name="connsiteY37" fmla="*/ 3633605 h 3633605"/>
              <a:gd name="connsiteX38" fmla="*/ 6218883 w 11959390"/>
              <a:gd name="connsiteY38" fmla="*/ 3633605 h 3633605"/>
              <a:gd name="connsiteX39" fmla="*/ 5979695 w 11959390"/>
              <a:gd name="connsiteY39" fmla="*/ 3633605 h 3633605"/>
              <a:gd name="connsiteX40" fmla="*/ 5620913 w 11959390"/>
              <a:gd name="connsiteY40" fmla="*/ 3633605 h 3633605"/>
              <a:gd name="connsiteX41" fmla="*/ 5142538 w 11959390"/>
              <a:gd name="connsiteY41" fmla="*/ 3633605 h 3633605"/>
              <a:gd name="connsiteX42" fmla="*/ 4544568 w 11959390"/>
              <a:gd name="connsiteY42" fmla="*/ 3633605 h 3633605"/>
              <a:gd name="connsiteX43" fmla="*/ 4185786 w 11959390"/>
              <a:gd name="connsiteY43" fmla="*/ 3633605 h 3633605"/>
              <a:gd name="connsiteX44" fmla="*/ 3348629 w 11959390"/>
              <a:gd name="connsiteY44" fmla="*/ 3633605 h 3633605"/>
              <a:gd name="connsiteX45" fmla="*/ 2750660 w 11959390"/>
              <a:gd name="connsiteY45" fmla="*/ 3633605 h 3633605"/>
              <a:gd name="connsiteX46" fmla="*/ 1913502 w 11959390"/>
              <a:gd name="connsiteY46" fmla="*/ 3633605 h 3633605"/>
              <a:gd name="connsiteX47" fmla="*/ 1195939 w 11959390"/>
              <a:gd name="connsiteY47" fmla="*/ 3633605 h 3633605"/>
              <a:gd name="connsiteX48" fmla="*/ 717563 w 11959390"/>
              <a:gd name="connsiteY48" fmla="*/ 3633605 h 3633605"/>
              <a:gd name="connsiteX49" fmla="*/ 0 w 11959390"/>
              <a:gd name="connsiteY49" fmla="*/ 3633605 h 3633605"/>
              <a:gd name="connsiteX50" fmla="*/ 0 w 11959390"/>
              <a:gd name="connsiteY50" fmla="*/ 3187191 h 3633605"/>
              <a:gd name="connsiteX51" fmla="*/ 0 w 11959390"/>
              <a:gd name="connsiteY51" fmla="*/ 2668104 h 3633605"/>
              <a:gd name="connsiteX52" fmla="*/ 0 w 11959390"/>
              <a:gd name="connsiteY52" fmla="*/ 2076346 h 3633605"/>
              <a:gd name="connsiteX53" fmla="*/ 0 w 11959390"/>
              <a:gd name="connsiteY53" fmla="*/ 1484587 h 3633605"/>
              <a:gd name="connsiteX54" fmla="*/ 0 w 11959390"/>
              <a:gd name="connsiteY54" fmla="*/ 929165 h 3633605"/>
              <a:gd name="connsiteX55" fmla="*/ 0 w 11959390"/>
              <a:gd name="connsiteY55" fmla="*/ 0 h 3633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959390" h="3633605" extrusionOk="0">
                <a:moveTo>
                  <a:pt x="0" y="0"/>
                </a:moveTo>
                <a:cubicBezTo>
                  <a:pt x="135343" y="-1514"/>
                  <a:pt x="323591" y="3847"/>
                  <a:pt x="478376" y="0"/>
                </a:cubicBezTo>
                <a:cubicBezTo>
                  <a:pt x="633161" y="-3847"/>
                  <a:pt x="664310" y="404"/>
                  <a:pt x="717563" y="0"/>
                </a:cubicBezTo>
                <a:cubicBezTo>
                  <a:pt x="770816" y="-404"/>
                  <a:pt x="1353192" y="50327"/>
                  <a:pt x="1554721" y="0"/>
                </a:cubicBezTo>
                <a:cubicBezTo>
                  <a:pt x="1756250" y="-50327"/>
                  <a:pt x="1911369" y="12483"/>
                  <a:pt x="2033096" y="0"/>
                </a:cubicBezTo>
                <a:cubicBezTo>
                  <a:pt x="2154823" y="-12483"/>
                  <a:pt x="2405603" y="52223"/>
                  <a:pt x="2511472" y="0"/>
                </a:cubicBezTo>
                <a:cubicBezTo>
                  <a:pt x="2617341" y="-52223"/>
                  <a:pt x="3135884" y="84135"/>
                  <a:pt x="3348629" y="0"/>
                </a:cubicBezTo>
                <a:cubicBezTo>
                  <a:pt x="3561374" y="-84135"/>
                  <a:pt x="3530747" y="31335"/>
                  <a:pt x="3707411" y="0"/>
                </a:cubicBezTo>
                <a:cubicBezTo>
                  <a:pt x="3884075" y="-31335"/>
                  <a:pt x="4295250" y="8001"/>
                  <a:pt x="4544568" y="0"/>
                </a:cubicBezTo>
                <a:cubicBezTo>
                  <a:pt x="4793886" y="-8001"/>
                  <a:pt x="4993373" y="57036"/>
                  <a:pt x="5381726" y="0"/>
                </a:cubicBezTo>
                <a:cubicBezTo>
                  <a:pt x="5770079" y="-57036"/>
                  <a:pt x="5708786" y="19146"/>
                  <a:pt x="5979695" y="0"/>
                </a:cubicBezTo>
                <a:cubicBezTo>
                  <a:pt x="6250604" y="-19146"/>
                  <a:pt x="6525606" y="34935"/>
                  <a:pt x="6816852" y="0"/>
                </a:cubicBezTo>
                <a:cubicBezTo>
                  <a:pt x="7108098" y="-34935"/>
                  <a:pt x="7112919" y="20081"/>
                  <a:pt x="7295228" y="0"/>
                </a:cubicBezTo>
                <a:cubicBezTo>
                  <a:pt x="7477537" y="-20081"/>
                  <a:pt x="7542384" y="28356"/>
                  <a:pt x="7773604" y="0"/>
                </a:cubicBezTo>
                <a:cubicBezTo>
                  <a:pt x="8004824" y="-28356"/>
                  <a:pt x="8149764" y="39461"/>
                  <a:pt x="8491167" y="0"/>
                </a:cubicBezTo>
                <a:cubicBezTo>
                  <a:pt x="8832570" y="-39461"/>
                  <a:pt x="8745568" y="24235"/>
                  <a:pt x="8969543" y="0"/>
                </a:cubicBezTo>
                <a:cubicBezTo>
                  <a:pt x="9193518" y="-24235"/>
                  <a:pt x="9455059" y="54935"/>
                  <a:pt x="9806700" y="0"/>
                </a:cubicBezTo>
                <a:cubicBezTo>
                  <a:pt x="10158341" y="-54935"/>
                  <a:pt x="10470924" y="78141"/>
                  <a:pt x="10643857" y="0"/>
                </a:cubicBezTo>
                <a:cubicBezTo>
                  <a:pt x="10816790" y="-78141"/>
                  <a:pt x="11065475" y="29187"/>
                  <a:pt x="11241827" y="0"/>
                </a:cubicBezTo>
                <a:cubicBezTo>
                  <a:pt x="11418179" y="-29187"/>
                  <a:pt x="11742903" y="11800"/>
                  <a:pt x="11959390" y="0"/>
                </a:cubicBezTo>
                <a:cubicBezTo>
                  <a:pt x="11970539" y="112762"/>
                  <a:pt x="11953440" y="255742"/>
                  <a:pt x="11959390" y="410078"/>
                </a:cubicBezTo>
                <a:cubicBezTo>
                  <a:pt x="11965340" y="564414"/>
                  <a:pt x="11939405" y="651118"/>
                  <a:pt x="11959390" y="856493"/>
                </a:cubicBezTo>
                <a:cubicBezTo>
                  <a:pt x="11979375" y="1061869"/>
                  <a:pt x="11946471" y="1265257"/>
                  <a:pt x="11959390" y="1411915"/>
                </a:cubicBezTo>
                <a:cubicBezTo>
                  <a:pt x="11972309" y="1558573"/>
                  <a:pt x="11957853" y="1739545"/>
                  <a:pt x="11959390" y="1894665"/>
                </a:cubicBezTo>
                <a:cubicBezTo>
                  <a:pt x="11960927" y="2049785"/>
                  <a:pt x="11956958" y="2219795"/>
                  <a:pt x="11959390" y="2341080"/>
                </a:cubicBezTo>
                <a:cubicBezTo>
                  <a:pt x="11961822" y="2462366"/>
                  <a:pt x="11923688" y="2694920"/>
                  <a:pt x="11959390" y="2896502"/>
                </a:cubicBezTo>
                <a:cubicBezTo>
                  <a:pt x="11995092" y="3098084"/>
                  <a:pt x="11877391" y="3478035"/>
                  <a:pt x="11959390" y="3633605"/>
                </a:cubicBezTo>
                <a:cubicBezTo>
                  <a:pt x="11815742" y="3688194"/>
                  <a:pt x="11543222" y="3632295"/>
                  <a:pt x="11361421" y="3633605"/>
                </a:cubicBezTo>
                <a:cubicBezTo>
                  <a:pt x="11179620" y="3634915"/>
                  <a:pt x="11144914" y="3633058"/>
                  <a:pt x="11002639" y="3633605"/>
                </a:cubicBezTo>
                <a:cubicBezTo>
                  <a:pt x="10860364" y="3634152"/>
                  <a:pt x="10529320" y="3601366"/>
                  <a:pt x="10285075" y="3633605"/>
                </a:cubicBezTo>
                <a:cubicBezTo>
                  <a:pt x="10040830" y="3665844"/>
                  <a:pt x="10023209" y="3598972"/>
                  <a:pt x="9926294" y="3633605"/>
                </a:cubicBezTo>
                <a:cubicBezTo>
                  <a:pt x="9829379" y="3668238"/>
                  <a:pt x="9365339" y="3606751"/>
                  <a:pt x="9208730" y="3633605"/>
                </a:cubicBezTo>
                <a:cubicBezTo>
                  <a:pt x="9052121" y="3660459"/>
                  <a:pt x="9063590" y="3608694"/>
                  <a:pt x="8969543" y="3633605"/>
                </a:cubicBezTo>
                <a:cubicBezTo>
                  <a:pt x="8875496" y="3658516"/>
                  <a:pt x="8478763" y="3572940"/>
                  <a:pt x="8251979" y="3633605"/>
                </a:cubicBezTo>
                <a:cubicBezTo>
                  <a:pt x="8025195" y="3694270"/>
                  <a:pt x="8013269" y="3632784"/>
                  <a:pt x="7893197" y="3633605"/>
                </a:cubicBezTo>
                <a:cubicBezTo>
                  <a:pt x="7773125" y="3634426"/>
                  <a:pt x="7735479" y="3619287"/>
                  <a:pt x="7654010" y="3633605"/>
                </a:cubicBezTo>
                <a:cubicBezTo>
                  <a:pt x="7572541" y="3647923"/>
                  <a:pt x="7413204" y="3605261"/>
                  <a:pt x="7295228" y="3633605"/>
                </a:cubicBezTo>
                <a:cubicBezTo>
                  <a:pt x="7177252" y="3661949"/>
                  <a:pt x="6754138" y="3620891"/>
                  <a:pt x="6577664" y="3633605"/>
                </a:cubicBezTo>
                <a:cubicBezTo>
                  <a:pt x="6401190" y="3646319"/>
                  <a:pt x="6368969" y="3612582"/>
                  <a:pt x="6218883" y="3633605"/>
                </a:cubicBezTo>
                <a:cubicBezTo>
                  <a:pt x="6068797" y="3654628"/>
                  <a:pt x="6074870" y="3605552"/>
                  <a:pt x="5979695" y="3633605"/>
                </a:cubicBezTo>
                <a:cubicBezTo>
                  <a:pt x="5884520" y="3661658"/>
                  <a:pt x="5693573" y="3595122"/>
                  <a:pt x="5620913" y="3633605"/>
                </a:cubicBezTo>
                <a:cubicBezTo>
                  <a:pt x="5548253" y="3672088"/>
                  <a:pt x="5257940" y="3602182"/>
                  <a:pt x="5142538" y="3633605"/>
                </a:cubicBezTo>
                <a:cubicBezTo>
                  <a:pt x="5027136" y="3665028"/>
                  <a:pt x="4787917" y="3588395"/>
                  <a:pt x="4544568" y="3633605"/>
                </a:cubicBezTo>
                <a:cubicBezTo>
                  <a:pt x="4301219" y="3678815"/>
                  <a:pt x="4353062" y="3627427"/>
                  <a:pt x="4185786" y="3633605"/>
                </a:cubicBezTo>
                <a:cubicBezTo>
                  <a:pt x="4018510" y="3639783"/>
                  <a:pt x="3668902" y="3540126"/>
                  <a:pt x="3348629" y="3633605"/>
                </a:cubicBezTo>
                <a:cubicBezTo>
                  <a:pt x="3028356" y="3727084"/>
                  <a:pt x="2872658" y="3618216"/>
                  <a:pt x="2750660" y="3633605"/>
                </a:cubicBezTo>
                <a:cubicBezTo>
                  <a:pt x="2628662" y="3648994"/>
                  <a:pt x="2322924" y="3571718"/>
                  <a:pt x="1913502" y="3633605"/>
                </a:cubicBezTo>
                <a:cubicBezTo>
                  <a:pt x="1504080" y="3695492"/>
                  <a:pt x="1373873" y="3630150"/>
                  <a:pt x="1195939" y="3633605"/>
                </a:cubicBezTo>
                <a:cubicBezTo>
                  <a:pt x="1018005" y="3637060"/>
                  <a:pt x="877467" y="3592415"/>
                  <a:pt x="717563" y="3633605"/>
                </a:cubicBezTo>
                <a:cubicBezTo>
                  <a:pt x="557659" y="3674795"/>
                  <a:pt x="210106" y="3558819"/>
                  <a:pt x="0" y="3633605"/>
                </a:cubicBezTo>
                <a:cubicBezTo>
                  <a:pt x="-14144" y="3467542"/>
                  <a:pt x="52056" y="3329871"/>
                  <a:pt x="0" y="3187191"/>
                </a:cubicBezTo>
                <a:cubicBezTo>
                  <a:pt x="-52056" y="3044511"/>
                  <a:pt x="21818" y="2773440"/>
                  <a:pt x="0" y="2668104"/>
                </a:cubicBezTo>
                <a:cubicBezTo>
                  <a:pt x="-21818" y="2562768"/>
                  <a:pt x="17221" y="2225498"/>
                  <a:pt x="0" y="2076346"/>
                </a:cubicBezTo>
                <a:cubicBezTo>
                  <a:pt x="-17221" y="1927194"/>
                  <a:pt x="6711" y="1668141"/>
                  <a:pt x="0" y="1484587"/>
                </a:cubicBezTo>
                <a:cubicBezTo>
                  <a:pt x="-6711" y="1301033"/>
                  <a:pt x="4258" y="1147035"/>
                  <a:pt x="0" y="929165"/>
                </a:cubicBezTo>
                <a:cubicBezTo>
                  <a:pt x="-4258" y="711295"/>
                  <a:pt x="75054" y="402789"/>
                  <a:pt x="0" y="0"/>
                </a:cubicBezTo>
                <a:close/>
              </a:path>
            </a:pathLst>
          </a:custGeom>
          <a:noFill/>
          <a:ln>
            <a:solidFill>
              <a:srgbClr val="77B9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048DA6BA-1BFE-43E3-A8B9-3FF54ECF719A}"/>
              </a:ext>
            </a:extLst>
          </p:cNvPr>
          <p:cNvSpPr txBox="1"/>
          <p:nvPr/>
        </p:nvSpPr>
        <p:spPr>
          <a:xfrm>
            <a:off x="22103" y="679352"/>
            <a:ext cx="12131752" cy="400110"/>
          </a:xfrm>
          <a:prstGeom prst="rect">
            <a:avLst/>
          </a:prstGeom>
          <a:solidFill>
            <a:srgbClr val="77B900"/>
          </a:solidFill>
          <a:effectLst>
            <a:softEdge rad="50800"/>
          </a:effectLst>
        </p:spPr>
        <p:txBody>
          <a:bodyPr wrap="square">
            <a:spAutoFit/>
          </a:bodyPr>
          <a:lstStyle/>
          <a:p>
            <a:pPr algn="ctr"/>
            <a:r>
              <a:rPr lang="pt-BR" sz="20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Layer</a:t>
            </a:r>
            <a:r>
              <a:rPr lang="pt-BR" sz="20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 1 - Data</a:t>
            </a: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0028289A-B437-4D54-8BDF-9737802579F2}"/>
              </a:ext>
            </a:extLst>
          </p:cNvPr>
          <p:cNvSpPr txBox="1"/>
          <p:nvPr/>
        </p:nvSpPr>
        <p:spPr>
          <a:xfrm>
            <a:off x="22103" y="2838026"/>
            <a:ext cx="12191998" cy="400110"/>
          </a:xfrm>
          <a:prstGeom prst="rect">
            <a:avLst/>
          </a:prstGeom>
          <a:solidFill>
            <a:srgbClr val="77B900"/>
          </a:solidFill>
          <a:effectLst>
            <a:softEdge rad="50800"/>
          </a:effectLst>
        </p:spPr>
        <p:txBody>
          <a:bodyPr wrap="square">
            <a:spAutoFit/>
          </a:bodyPr>
          <a:lstStyle/>
          <a:p>
            <a:pPr algn="ctr"/>
            <a:r>
              <a:rPr lang="pt-BR" sz="20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Layer</a:t>
            </a:r>
            <a:r>
              <a:rPr lang="pt-BR" sz="20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 2 – </a:t>
            </a:r>
            <a:r>
              <a:rPr lang="pt-BR" sz="20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Machine</a:t>
            </a:r>
            <a:r>
              <a:rPr lang="pt-BR" sz="20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 Learning</a:t>
            </a: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42" name="Conector de Seta Reta 41">
            <a:extLst>
              <a:ext uri="{FF2B5EF4-FFF2-40B4-BE49-F238E27FC236}">
                <a16:creationId xmlns:a16="http://schemas.microsoft.com/office/drawing/2014/main" id="{1A590EE2-BAA5-409C-8344-E95376C8DD54}"/>
              </a:ext>
            </a:extLst>
          </p:cNvPr>
          <p:cNvCxnSpPr>
            <a:cxnSpLocks/>
          </p:cNvCxnSpPr>
          <p:nvPr/>
        </p:nvCxnSpPr>
        <p:spPr>
          <a:xfrm flipH="1">
            <a:off x="2214385" y="4156595"/>
            <a:ext cx="753340" cy="0"/>
          </a:xfrm>
          <a:prstGeom prst="straightConnector1">
            <a:avLst/>
          </a:prstGeom>
          <a:ln w="2222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Five rainfall clusters obtained from the k-means clustering. Rows 1 and...  | Download Scientific Diagram">
            <a:extLst>
              <a:ext uri="{FF2B5EF4-FFF2-40B4-BE49-F238E27FC236}">
                <a16:creationId xmlns:a16="http://schemas.microsoft.com/office/drawing/2014/main" id="{DCE3AD45-A169-460F-AED7-78C8D7E31E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8763" y="3917488"/>
            <a:ext cx="764911" cy="541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Imagem 50">
            <a:extLst>
              <a:ext uri="{FF2B5EF4-FFF2-40B4-BE49-F238E27FC236}">
                <a16:creationId xmlns:a16="http://schemas.microsoft.com/office/drawing/2014/main" id="{40F4C7B9-90B5-4667-82C5-ED0CDD1B45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7626" y="4266376"/>
            <a:ext cx="947187" cy="33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468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Five rainfall clusters obtained from the k-means clustering. Rows 1 and...  | Download Scientific Diagram">
            <a:extLst>
              <a:ext uri="{FF2B5EF4-FFF2-40B4-BE49-F238E27FC236}">
                <a16:creationId xmlns:a16="http://schemas.microsoft.com/office/drawing/2014/main" id="{4D51D9DA-988B-4F0D-A97C-ECD294082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69" y="669387"/>
            <a:ext cx="6489813" cy="4077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626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2C0B43B9-DC89-4B07-A45C-56BBDE528C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1007380"/>
              </p:ext>
            </p:extLst>
          </p:nvPr>
        </p:nvGraphicFramePr>
        <p:xfrm>
          <a:off x="0" y="0"/>
          <a:ext cx="11956715" cy="6858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6599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A0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7B72CBBB-279A-48AB-9768-95789A6318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0575524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15833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7B72CBBB-279A-48AB-9768-95789A6318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2203298"/>
              </p:ext>
            </p:extLst>
          </p:nvPr>
        </p:nvGraphicFramePr>
        <p:xfrm>
          <a:off x="0" y="15875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13769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8A84C9E-C04D-4C0B-8304-CCE8A35F8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7703"/>
            <a:ext cx="12191999" cy="675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706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710D853-C656-48E9-88D0-4172B9FD90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126" y="614223"/>
            <a:ext cx="1217216" cy="863632"/>
          </a:xfrm>
          <a:custGeom>
            <a:avLst/>
            <a:gdLst>
              <a:gd name="connsiteX0" fmla="*/ 0 w 1217216"/>
              <a:gd name="connsiteY0" fmla="*/ 0 h 863632"/>
              <a:gd name="connsiteX1" fmla="*/ 1217216 w 1217216"/>
              <a:gd name="connsiteY1" fmla="*/ 0 h 863632"/>
              <a:gd name="connsiteX2" fmla="*/ 1217216 w 1217216"/>
              <a:gd name="connsiteY2" fmla="*/ 863632 h 863632"/>
              <a:gd name="connsiteX3" fmla="*/ 0 w 1217216"/>
              <a:gd name="connsiteY3" fmla="*/ 863632 h 863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216" h="863632">
                <a:moveTo>
                  <a:pt x="0" y="0"/>
                </a:moveTo>
                <a:lnTo>
                  <a:pt x="1217216" y="0"/>
                </a:lnTo>
                <a:lnTo>
                  <a:pt x="1217216" y="863632"/>
                </a:lnTo>
                <a:lnTo>
                  <a:pt x="0" y="8636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Gráfico 14" descr="Ferramenta de pintura com rolo com preenchimento sólido">
            <a:extLst>
              <a:ext uri="{FF2B5EF4-FFF2-40B4-BE49-F238E27FC236}">
                <a16:creationId xmlns:a16="http://schemas.microsoft.com/office/drawing/2014/main" id="{5DE64732-E18A-4AC3-9BED-BF2D9499E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6793" y="782082"/>
            <a:ext cx="547678" cy="547678"/>
          </a:xfrm>
          <a:prstGeom prst="rect">
            <a:avLst/>
          </a:prstGeom>
        </p:spPr>
      </p:pic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E1FB3D03-386F-4B20-BFF7-5A6FF3C2D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52279" y="635538"/>
            <a:ext cx="680408" cy="84974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C9D831B-1474-4A35-98F0-2826A355CA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14143" y="991883"/>
            <a:ext cx="1371600" cy="2356777"/>
          </a:xfrm>
          <a:custGeom>
            <a:avLst/>
            <a:gdLst>
              <a:gd name="connsiteX0" fmla="*/ 0 w 1371600"/>
              <a:gd name="connsiteY0" fmla="*/ 0 h 2356777"/>
              <a:gd name="connsiteX1" fmla="*/ 0 w 1371600"/>
              <a:gd name="connsiteY1" fmla="*/ 1216152 h 2356777"/>
              <a:gd name="connsiteX2" fmla="*/ 4495 w 1371600"/>
              <a:gd name="connsiteY2" fmla="*/ 1216152 h 2356777"/>
              <a:gd name="connsiteX3" fmla="*/ 4495 w 1371600"/>
              <a:gd name="connsiteY3" fmla="*/ 2356777 h 2356777"/>
              <a:gd name="connsiteX4" fmla="*/ 1367105 w 1371600"/>
              <a:gd name="connsiteY4" fmla="*/ 2356777 h 2356777"/>
              <a:gd name="connsiteX5" fmla="*/ 1367105 w 1371600"/>
              <a:gd name="connsiteY5" fmla="*/ 1216152 h 2356777"/>
              <a:gd name="connsiteX6" fmla="*/ 1371600 w 1371600"/>
              <a:gd name="connsiteY6" fmla="*/ 1216152 h 2356777"/>
              <a:gd name="connsiteX7" fmla="*/ 1367105 w 1371600"/>
              <a:gd name="connsiteY7" fmla="*/ 1212166 h 2356777"/>
              <a:gd name="connsiteX8" fmla="*/ 1367105 w 1371600"/>
              <a:gd name="connsiteY8" fmla="*/ 1210176 h 2356777"/>
              <a:gd name="connsiteX9" fmla="*/ 1364860 w 1371600"/>
              <a:gd name="connsiteY9" fmla="*/ 1210176 h 2356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1600" h="2356777">
                <a:moveTo>
                  <a:pt x="0" y="0"/>
                </a:moveTo>
                <a:lnTo>
                  <a:pt x="0" y="1216152"/>
                </a:lnTo>
                <a:lnTo>
                  <a:pt x="4495" y="1216152"/>
                </a:lnTo>
                <a:lnTo>
                  <a:pt x="4495" y="2356777"/>
                </a:lnTo>
                <a:lnTo>
                  <a:pt x="1367105" y="2356777"/>
                </a:lnTo>
                <a:lnTo>
                  <a:pt x="1367105" y="1216152"/>
                </a:lnTo>
                <a:lnTo>
                  <a:pt x="1371600" y="1216152"/>
                </a:lnTo>
                <a:lnTo>
                  <a:pt x="1367105" y="1212166"/>
                </a:lnTo>
                <a:lnTo>
                  <a:pt x="1367105" y="1210176"/>
                </a:lnTo>
                <a:lnTo>
                  <a:pt x="1364860" y="1210176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FF35A874-2690-497F-80A0-03675049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9390" y="576989"/>
            <a:ext cx="1092260" cy="225432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946410AA-0894-4BBC-A1E1-6BB8EF472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3914" y="3243055"/>
            <a:ext cx="1881096" cy="109226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4F43A2AA-A3AE-43B9-B9B7-842ECCD03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7482" y="975143"/>
            <a:ext cx="1092260" cy="225432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A6B1504-B867-4CAB-81BE-8E02622EC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008385" y="1918326"/>
            <a:ext cx="1290063" cy="2794309"/>
          </a:xfrm>
          <a:custGeom>
            <a:avLst/>
            <a:gdLst>
              <a:gd name="connsiteX0" fmla="*/ 0 w 1290063"/>
              <a:gd name="connsiteY0" fmla="*/ 0 h 2794309"/>
              <a:gd name="connsiteX1" fmla="*/ 0 w 1290063"/>
              <a:gd name="connsiteY1" fmla="*/ 2794309 h 2794309"/>
              <a:gd name="connsiteX2" fmla="*/ 1290063 w 1290063"/>
              <a:gd name="connsiteY2" fmla="*/ 2794309 h 2794309"/>
              <a:gd name="connsiteX3" fmla="*/ 1290063 w 1290063"/>
              <a:gd name="connsiteY3" fmla="*/ 1981621 h 2794309"/>
              <a:gd name="connsiteX4" fmla="*/ 1285152 w 1290063"/>
              <a:gd name="connsiteY4" fmla="*/ 1981621 h 2794309"/>
              <a:gd name="connsiteX5" fmla="*/ 1285152 w 1290063"/>
              <a:gd name="connsiteY5" fmla="*/ 1143487 h 2794309"/>
              <a:gd name="connsiteX6" fmla="*/ 1289647 w 1290063"/>
              <a:gd name="connsiteY6" fmla="*/ 1143487 h 2794309"/>
              <a:gd name="connsiteX7" fmla="*/ 1285152 w 1290063"/>
              <a:gd name="connsiteY7" fmla="*/ 1139501 h 2794309"/>
              <a:gd name="connsiteX8" fmla="*/ 1285152 w 1290063"/>
              <a:gd name="connsiteY8" fmla="*/ 1137511 h 2794309"/>
              <a:gd name="connsiteX9" fmla="*/ 1282907 w 1290063"/>
              <a:gd name="connsiteY9" fmla="*/ 1137511 h 27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90063" h="2794309">
                <a:moveTo>
                  <a:pt x="0" y="0"/>
                </a:moveTo>
                <a:lnTo>
                  <a:pt x="0" y="2794309"/>
                </a:lnTo>
                <a:lnTo>
                  <a:pt x="1290063" y="2794309"/>
                </a:lnTo>
                <a:lnTo>
                  <a:pt x="1290063" y="1981621"/>
                </a:lnTo>
                <a:lnTo>
                  <a:pt x="1285152" y="1981621"/>
                </a:lnTo>
                <a:lnTo>
                  <a:pt x="1285152" y="1143487"/>
                </a:lnTo>
                <a:lnTo>
                  <a:pt x="1289647" y="1143487"/>
                </a:lnTo>
                <a:lnTo>
                  <a:pt x="1285152" y="1139501"/>
                </a:lnTo>
                <a:lnTo>
                  <a:pt x="1285152" y="1137511"/>
                </a:lnTo>
                <a:lnTo>
                  <a:pt x="1282907" y="1137511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1F3C359C-B3DD-4FB2-A6F9-1D519B65B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782961" y="4947446"/>
            <a:ext cx="1495517" cy="1117075"/>
          </a:xfrm>
          <a:prstGeom prst="rtTriangle">
            <a:avLst/>
          </a:prstGeom>
          <a:solidFill>
            <a:schemeClr val="accent3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23A79F9-FB31-4A52-80BE-A0AE7AEDF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100" y="2815597"/>
            <a:ext cx="3471464" cy="2557932"/>
          </a:xfrm>
          <a:custGeom>
            <a:avLst/>
            <a:gdLst>
              <a:gd name="connsiteX0" fmla="*/ 0 w 3471464"/>
              <a:gd name="connsiteY0" fmla="*/ 0 h 2557932"/>
              <a:gd name="connsiteX1" fmla="*/ 3471464 w 3471464"/>
              <a:gd name="connsiteY1" fmla="*/ 0 h 2557932"/>
              <a:gd name="connsiteX2" fmla="*/ 3471464 w 3471464"/>
              <a:gd name="connsiteY2" fmla="*/ 2557932 h 2557932"/>
              <a:gd name="connsiteX3" fmla="*/ 0 w 3471464"/>
              <a:gd name="connsiteY3" fmla="*/ 2557932 h 2557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1464" h="2557932">
                <a:moveTo>
                  <a:pt x="0" y="0"/>
                </a:moveTo>
                <a:lnTo>
                  <a:pt x="3471464" y="0"/>
                </a:lnTo>
                <a:lnTo>
                  <a:pt x="3471464" y="2557932"/>
                </a:lnTo>
                <a:lnTo>
                  <a:pt x="0" y="25579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DFF0A7ED-5A26-4A0B-9652-451FA648B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841" y="591489"/>
            <a:ext cx="1990594" cy="2254327"/>
          </a:xfrm>
          <a:custGeom>
            <a:avLst/>
            <a:gdLst>
              <a:gd name="connsiteX0" fmla="*/ 0 w 1990594"/>
              <a:gd name="connsiteY0" fmla="*/ 0 h 2254327"/>
              <a:gd name="connsiteX1" fmla="*/ 1990594 w 1990594"/>
              <a:gd name="connsiteY1" fmla="*/ 0 h 2254327"/>
              <a:gd name="connsiteX2" fmla="*/ 1990594 w 1990594"/>
              <a:gd name="connsiteY2" fmla="*/ 2254327 h 2254327"/>
              <a:gd name="connsiteX3" fmla="*/ 0 w 1990594"/>
              <a:gd name="connsiteY3" fmla="*/ 2254327 h 2254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594" h="2254327">
                <a:moveTo>
                  <a:pt x="0" y="0"/>
                </a:moveTo>
                <a:lnTo>
                  <a:pt x="1990594" y="0"/>
                </a:lnTo>
                <a:lnTo>
                  <a:pt x="1990594" y="2254327"/>
                </a:lnTo>
                <a:lnTo>
                  <a:pt x="0" y="22543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Gráfico 8" descr="Parede de tijolos com preenchimento sólido">
            <a:extLst>
              <a:ext uri="{FF2B5EF4-FFF2-40B4-BE49-F238E27FC236}">
                <a16:creationId xmlns:a16="http://schemas.microsoft.com/office/drawing/2014/main" id="{76EBEA63-F89D-4C7D-B072-3A693F04D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20910" y="893390"/>
            <a:ext cx="1671983" cy="167198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0DE8476-E2E9-4B8F-810F-3813A8B973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64711" y="962371"/>
            <a:ext cx="2134322" cy="1708909"/>
          </a:xfrm>
          <a:custGeom>
            <a:avLst/>
            <a:gdLst>
              <a:gd name="connsiteX0" fmla="*/ 0 w 2134322"/>
              <a:gd name="connsiteY0" fmla="*/ 0 h 1695306"/>
              <a:gd name="connsiteX1" fmla="*/ 2134322 w 2134322"/>
              <a:gd name="connsiteY1" fmla="*/ 0 h 1695306"/>
              <a:gd name="connsiteX2" fmla="*/ 2134322 w 2134322"/>
              <a:gd name="connsiteY2" fmla="*/ 1695306 h 1695306"/>
              <a:gd name="connsiteX3" fmla="*/ 0 w 2134322"/>
              <a:gd name="connsiteY3" fmla="*/ 1695306 h 1695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4322" h="1695306">
                <a:moveTo>
                  <a:pt x="0" y="0"/>
                </a:moveTo>
                <a:lnTo>
                  <a:pt x="2134322" y="0"/>
                </a:lnTo>
                <a:lnTo>
                  <a:pt x="2134322" y="1695306"/>
                </a:lnTo>
                <a:lnTo>
                  <a:pt x="0" y="16953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Gráfico 10" descr="Guindaste com preenchimento sólido">
            <a:extLst>
              <a:ext uri="{FF2B5EF4-FFF2-40B4-BE49-F238E27FC236}">
                <a16:creationId xmlns:a16="http://schemas.microsoft.com/office/drawing/2014/main" id="{AB5D764D-8D38-49B7-996F-BDA5B65239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43614" y="1131370"/>
            <a:ext cx="1380494" cy="1380494"/>
          </a:xfrm>
          <a:prstGeom prst="rect">
            <a:avLst/>
          </a:prstGeom>
        </p:spPr>
      </p:pic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D60EC564-7031-487D-B737-44BCCF0A24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126" y="2824899"/>
            <a:ext cx="2344059" cy="3416073"/>
          </a:xfrm>
          <a:custGeom>
            <a:avLst/>
            <a:gdLst>
              <a:gd name="connsiteX0" fmla="*/ 0 w 2344059"/>
              <a:gd name="connsiteY0" fmla="*/ 0 h 3416073"/>
              <a:gd name="connsiteX1" fmla="*/ 2344059 w 2344059"/>
              <a:gd name="connsiteY1" fmla="*/ 0 h 3416073"/>
              <a:gd name="connsiteX2" fmla="*/ 2344059 w 2344059"/>
              <a:gd name="connsiteY2" fmla="*/ 3416073 h 3416073"/>
              <a:gd name="connsiteX3" fmla="*/ 0 w 2344059"/>
              <a:gd name="connsiteY3" fmla="*/ 3416073 h 3416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4059" h="3416073">
                <a:moveTo>
                  <a:pt x="0" y="0"/>
                </a:moveTo>
                <a:lnTo>
                  <a:pt x="2344059" y="0"/>
                </a:lnTo>
                <a:lnTo>
                  <a:pt x="2344059" y="3416073"/>
                </a:lnTo>
                <a:lnTo>
                  <a:pt x="0" y="34160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áfico 6" descr="Projeto com preenchimento sólido">
            <a:extLst>
              <a:ext uri="{FF2B5EF4-FFF2-40B4-BE49-F238E27FC236}">
                <a16:creationId xmlns:a16="http://schemas.microsoft.com/office/drawing/2014/main" id="{08D2643D-6507-4296-9F33-3B86E1EC3D1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7806" y="3488974"/>
            <a:ext cx="2091138" cy="2091138"/>
          </a:xfrm>
          <a:prstGeom prst="rect">
            <a:avLst/>
          </a:prstGeom>
        </p:spPr>
      </p:pic>
      <p:pic>
        <p:nvPicPr>
          <p:cNvPr id="13" name="Gráfico 12" descr="Ferramentas de mineração com preenchimento sólido">
            <a:extLst>
              <a:ext uri="{FF2B5EF4-FFF2-40B4-BE49-F238E27FC236}">
                <a16:creationId xmlns:a16="http://schemas.microsoft.com/office/drawing/2014/main" id="{48289364-AFD4-45E0-BC63-BCE2188825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79192" y="3007440"/>
            <a:ext cx="2234680" cy="2234680"/>
          </a:xfrm>
          <a:prstGeom prst="rect">
            <a:avLst/>
          </a:prstGeom>
        </p:spPr>
      </p:pic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297C449B-67BB-4D99-86C4-E6ECDEA69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399032" y="5810543"/>
            <a:ext cx="325600" cy="40663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F06855A1-3939-493B-A968-91A546D8D0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4633" y="635538"/>
            <a:ext cx="3837241" cy="5581640"/>
          </a:xfrm>
          <a:custGeom>
            <a:avLst/>
            <a:gdLst>
              <a:gd name="connsiteX0" fmla="*/ 0 w 3837241"/>
              <a:gd name="connsiteY0" fmla="*/ 0 h 5581640"/>
              <a:gd name="connsiteX1" fmla="*/ 3837241 w 3837241"/>
              <a:gd name="connsiteY1" fmla="*/ 0 h 5581640"/>
              <a:gd name="connsiteX2" fmla="*/ 3837241 w 3837241"/>
              <a:gd name="connsiteY2" fmla="*/ 5581640 h 5581640"/>
              <a:gd name="connsiteX3" fmla="*/ 0 w 3837241"/>
              <a:gd name="connsiteY3" fmla="*/ 5581640 h 558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37241" h="5581640">
                <a:moveTo>
                  <a:pt x="0" y="0"/>
                </a:moveTo>
                <a:lnTo>
                  <a:pt x="3837241" y="0"/>
                </a:lnTo>
                <a:lnTo>
                  <a:pt x="3837241" y="5581640"/>
                </a:lnTo>
                <a:lnTo>
                  <a:pt x="0" y="55816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áfico 4" descr="Arquitetura com preenchimento sólido">
            <a:extLst>
              <a:ext uri="{FF2B5EF4-FFF2-40B4-BE49-F238E27FC236}">
                <a16:creationId xmlns:a16="http://schemas.microsoft.com/office/drawing/2014/main" id="{65DECB2D-1F23-4B5A-B527-E093DB9F505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894446" y="1672799"/>
            <a:ext cx="3494358" cy="3494358"/>
          </a:xfrm>
          <a:prstGeom prst="rect">
            <a:avLst/>
          </a:prstGeom>
        </p:spPr>
      </p:pic>
      <p:sp>
        <p:nvSpPr>
          <p:cNvPr id="33" name="CaixaDeTexto 32">
            <a:extLst>
              <a:ext uri="{FF2B5EF4-FFF2-40B4-BE49-F238E27FC236}">
                <a16:creationId xmlns:a16="http://schemas.microsoft.com/office/drawing/2014/main" id="{9FB2F3D6-BB42-4EA0-A22C-2918C9EA5FDB}"/>
              </a:ext>
            </a:extLst>
          </p:cNvPr>
          <p:cNvSpPr txBox="1"/>
          <p:nvPr/>
        </p:nvSpPr>
        <p:spPr>
          <a:xfrm>
            <a:off x="3605416" y="5345174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 err="1"/>
              <a:t>How</a:t>
            </a:r>
            <a:r>
              <a:rPr lang="pt-BR" sz="3200" dirty="0"/>
              <a:t> </a:t>
            </a:r>
            <a:r>
              <a:rPr lang="pt-BR" sz="3200" dirty="0" err="1"/>
              <a:t>to</a:t>
            </a:r>
            <a:r>
              <a:rPr lang="pt-BR" sz="3200" dirty="0"/>
              <a:t> </a:t>
            </a:r>
            <a:r>
              <a:rPr lang="pt-BR" sz="3200" dirty="0" err="1"/>
              <a:t>Implement</a:t>
            </a:r>
            <a:r>
              <a:rPr lang="pt-BR" sz="3200" dirty="0"/>
              <a:t> </a:t>
            </a:r>
          </a:p>
          <a:p>
            <a:r>
              <a:rPr lang="pt-BR" sz="3200" dirty="0"/>
              <a:t>Data </a:t>
            </a:r>
            <a:r>
              <a:rPr lang="pt-BR" sz="3200" dirty="0" err="1"/>
              <a:t>Engineering</a:t>
            </a:r>
            <a:r>
              <a:rPr lang="pt-BR" sz="3200" dirty="0"/>
              <a:t> </a:t>
            </a:r>
          </a:p>
          <a:p>
            <a:r>
              <a:rPr lang="pt-BR" sz="3200" dirty="0"/>
              <a:t>in </a:t>
            </a:r>
            <a:r>
              <a:rPr lang="pt-BR" sz="3200" dirty="0" err="1"/>
              <a:t>Practice</a:t>
            </a:r>
            <a:r>
              <a:rPr lang="pt-BR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414703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50C8778-9C93-4A37-9D47-4785710FB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45" y="862475"/>
            <a:ext cx="7144747" cy="2219635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704C6FEE-524F-44B0-9EC0-0ED16E3A4905}"/>
              </a:ext>
            </a:extLst>
          </p:cNvPr>
          <p:cNvSpPr txBox="1"/>
          <p:nvPr/>
        </p:nvSpPr>
        <p:spPr>
          <a:xfrm>
            <a:off x="1527233" y="0"/>
            <a:ext cx="88221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 err="1"/>
              <a:t>How</a:t>
            </a:r>
            <a:r>
              <a:rPr lang="pt-BR" sz="3200" dirty="0"/>
              <a:t> </a:t>
            </a:r>
            <a:r>
              <a:rPr lang="pt-BR" sz="3200" dirty="0" err="1"/>
              <a:t>to</a:t>
            </a:r>
            <a:r>
              <a:rPr lang="pt-BR" sz="3200" dirty="0"/>
              <a:t> </a:t>
            </a:r>
            <a:r>
              <a:rPr lang="pt-BR" sz="3200" dirty="0" err="1"/>
              <a:t>Implement</a:t>
            </a:r>
            <a:r>
              <a:rPr lang="pt-BR" sz="3200" dirty="0"/>
              <a:t> Data </a:t>
            </a:r>
            <a:r>
              <a:rPr lang="pt-BR" sz="3200" dirty="0" err="1"/>
              <a:t>Engineering</a:t>
            </a:r>
            <a:r>
              <a:rPr lang="pt-BR" sz="3200" dirty="0"/>
              <a:t> in </a:t>
            </a:r>
            <a:r>
              <a:rPr lang="pt-BR" sz="3200" dirty="0" err="1"/>
              <a:t>Practice</a:t>
            </a:r>
            <a:r>
              <a:rPr lang="pt-BR" sz="3200" dirty="0"/>
              <a:t> 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0F4F05F-1B6B-465C-A556-D610CF4F7486}"/>
              </a:ext>
            </a:extLst>
          </p:cNvPr>
          <p:cNvSpPr txBox="1"/>
          <p:nvPr/>
        </p:nvSpPr>
        <p:spPr>
          <a:xfrm>
            <a:off x="3233369" y="1005114"/>
            <a:ext cx="1167307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MLOps</a:t>
            </a:r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038F4278-01AE-4636-9D64-BB9A1E8B0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46" y="3224749"/>
            <a:ext cx="7259063" cy="215295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23188766-0E9A-418B-A3BC-CD6FAABC46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883" y="5520338"/>
            <a:ext cx="7173326" cy="1152686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2C16C62E-6DA1-4B18-9F3F-39A5519BCF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3876" y="848185"/>
            <a:ext cx="2295845" cy="1124107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3FB081AA-FDF6-4BA0-85C1-40663D88143B}"/>
              </a:ext>
            </a:extLst>
          </p:cNvPr>
          <p:cNvSpPr txBox="1"/>
          <p:nvPr/>
        </p:nvSpPr>
        <p:spPr>
          <a:xfrm>
            <a:off x="2834227" y="3359810"/>
            <a:ext cx="1920719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Storage</a:t>
            </a:r>
            <a:endParaRPr lang="pt-BR" b="1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00C3739-0336-447F-9447-24320BF38CC5}"/>
              </a:ext>
            </a:extLst>
          </p:cNvPr>
          <p:cNvSpPr txBox="1"/>
          <p:nvPr/>
        </p:nvSpPr>
        <p:spPr>
          <a:xfrm>
            <a:off x="2675524" y="5626193"/>
            <a:ext cx="1725152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Ingest</a:t>
            </a:r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Tech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1D266728-45FC-4EA5-9928-B50A8C1E61CD}"/>
              </a:ext>
            </a:extLst>
          </p:cNvPr>
          <p:cNvSpPr txBox="1"/>
          <p:nvPr/>
        </p:nvSpPr>
        <p:spPr>
          <a:xfrm>
            <a:off x="7633768" y="865968"/>
            <a:ext cx="1996059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Data Discovery</a:t>
            </a:r>
          </a:p>
        </p:txBody>
      </p:sp>
    </p:spTree>
    <p:extLst>
      <p:ext uri="{BB962C8B-B14F-4D97-AF65-F5344CB8AC3E}">
        <p14:creationId xmlns:p14="http://schemas.microsoft.com/office/powerpoint/2010/main" val="835420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58017AA-BABB-47B5-B92B-4E1509135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271FE5A-D154-4C43-B9CE-6E288CC7614A}"/>
              </a:ext>
            </a:extLst>
          </p:cNvPr>
          <p:cNvSpPr txBox="1"/>
          <p:nvPr/>
        </p:nvSpPr>
        <p:spPr>
          <a:xfrm>
            <a:off x="1684944" y="0"/>
            <a:ext cx="88221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 err="1">
                <a:solidFill>
                  <a:srgbClr val="7030A0"/>
                </a:solidFill>
              </a:rPr>
              <a:t>How</a:t>
            </a:r>
            <a:r>
              <a:rPr lang="pt-BR" sz="3200" b="1" dirty="0">
                <a:solidFill>
                  <a:srgbClr val="7030A0"/>
                </a:solidFill>
              </a:rPr>
              <a:t> </a:t>
            </a:r>
            <a:r>
              <a:rPr lang="pt-BR" sz="3200" b="1" dirty="0" err="1">
                <a:solidFill>
                  <a:srgbClr val="7030A0"/>
                </a:solidFill>
              </a:rPr>
              <a:t>to</a:t>
            </a:r>
            <a:r>
              <a:rPr lang="pt-BR" sz="3200" b="1" dirty="0">
                <a:solidFill>
                  <a:srgbClr val="7030A0"/>
                </a:solidFill>
              </a:rPr>
              <a:t> </a:t>
            </a:r>
            <a:r>
              <a:rPr lang="pt-BR" sz="3200" b="1" dirty="0" err="1">
                <a:solidFill>
                  <a:srgbClr val="7030A0"/>
                </a:solidFill>
              </a:rPr>
              <a:t>Implement</a:t>
            </a:r>
            <a:r>
              <a:rPr lang="pt-BR" sz="3200" b="1" dirty="0">
                <a:solidFill>
                  <a:srgbClr val="7030A0"/>
                </a:solidFill>
              </a:rPr>
              <a:t> Data </a:t>
            </a:r>
            <a:r>
              <a:rPr lang="pt-BR" sz="3200" b="1" dirty="0" err="1">
                <a:solidFill>
                  <a:srgbClr val="7030A0"/>
                </a:solidFill>
              </a:rPr>
              <a:t>Engineering</a:t>
            </a:r>
            <a:r>
              <a:rPr lang="pt-BR" sz="3200" b="1" dirty="0">
                <a:solidFill>
                  <a:srgbClr val="7030A0"/>
                </a:solidFill>
              </a:rPr>
              <a:t> in </a:t>
            </a:r>
            <a:r>
              <a:rPr lang="pt-BR" sz="3200" b="1" dirty="0" err="1">
                <a:solidFill>
                  <a:srgbClr val="7030A0"/>
                </a:solidFill>
              </a:rPr>
              <a:t>Practice</a:t>
            </a:r>
            <a:r>
              <a:rPr lang="pt-BR" sz="3200" b="1" dirty="0">
                <a:solidFill>
                  <a:srgbClr val="7030A0"/>
                </a:solidFill>
              </a:rPr>
              <a:t>?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1775954-CF02-454D-867D-16F2BC3F2043}"/>
              </a:ext>
            </a:extLst>
          </p:cNvPr>
          <p:cNvSpPr txBox="1"/>
          <p:nvPr/>
        </p:nvSpPr>
        <p:spPr>
          <a:xfrm>
            <a:off x="2568351" y="1490023"/>
            <a:ext cx="1081899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MLOps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07A429B-5402-4616-93A4-0B76574CC1AF}"/>
              </a:ext>
            </a:extLst>
          </p:cNvPr>
          <p:cNvSpPr txBox="1"/>
          <p:nvPr/>
        </p:nvSpPr>
        <p:spPr>
          <a:xfrm>
            <a:off x="268255" y="483401"/>
            <a:ext cx="1778115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Discovery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31F8CF6-5A2A-45C2-A75B-75252A759C1D}"/>
              </a:ext>
            </a:extLst>
          </p:cNvPr>
          <p:cNvSpPr txBox="1"/>
          <p:nvPr/>
        </p:nvSpPr>
        <p:spPr>
          <a:xfrm>
            <a:off x="3731313" y="534337"/>
            <a:ext cx="2259657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pPr algn="ctr"/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Observability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F246248-7867-4ED5-91F4-06DED0F7FA7A}"/>
              </a:ext>
            </a:extLst>
          </p:cNvPr>
          <p:cNvSpPr txBox="1"/>
          <p:nvPr/>
        </p:nvSpPr>
        <p:spPr>
          <a:xfrm>
            <a:off x="8219422" y="534088"/>
            <a:ext cx="3089372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pPr algn="ctr"/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</a:t>
            </a:r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Governance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3CEBE13-1214-4F51-841F-2F3E1A5A49BE}"/>
              </a:ext>
            </a:extLst>
          </p:cNvPr>
          <p:cNvSpPr txBox="1"/>
          <p:nvPr/>
        </p:nvSpPr>
        <p:spPr>
          <a:xfrm>
            <a:off x="6823520" y="1401792"/>
            <a:ext cx="1535420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Workflow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BBA965B-92FB-4DBD-82BB-497868160B5E}"/>
              </a:ext>
            </a:extLst>
          </p:cNvPr>
          <p:cNvSpPr txBox="1"/>
          <p:nvPr/>
        </p:nvSpPr>
        <p:spPr>
          <a:xfrm>
            <a:off x="9877716" y="1399703"/>
            <a:ext cx="1258678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Notebooks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993A6F5-8D68-41BB-9FE6-4C329E133637}"/>
              </a:ext>
            </a:extLst>
          </p:cNvPr>
          <p:cNvSpPr txBox="1"/>
          <p:nvPr/>
        </p:nvSpPr>
        <p:spPr>
          <a:xfrm>
            <a:off x="8470573" y="2311234"/>
            <a:ext cx="1499385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Virtualization</a:t>
            </a:r>
            <a:endParaRPr lang="pt-BR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57BFA47-5B2E-4AE7-8E3F-D1BB8A971E9F}"/>
              </a:ext>
            </a:extLst>
          </p:cNvPr>
          <p:cNvSpPr txBox="1"/>
          <p:nvPr/>
        </p:nvSpPr>
        <p:spPr>
          <a:xfrm>
            <a:off x="8470573" y="3286567"/>
            <a:ext cx="1096775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6150E95-D25F-4967-BF51-EEA414E71B75}"/>
              </a:ext>
            </a:extLst>
          </p:cNvPr>
          <p:cNvSpPr txBox="1"/>
          <p:nvPr/>
        </p:nvSpPr>
        <p:spPr>
          <a:xfrm>
            <a:off x="9416941" y="4128851"/>
            <a:ext cx="1550104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Orchestration</a:t>
            </a:r>
            <a:endParaRPr lang="pt-BR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97BEAD3-F9F8-4AEA-B323-BCBF71CFEF25}"/>
              </a:ext>
            </a:extLst>
          </p:cNvPr>
          <p:cNvSpPr txBox="1"/>
          <p:nvPr/>
        </p:nvSpPr>
        <p:spPr>
          <a:xfrm>
            <a:off x="6598658" y="4171006"/>
            <a:ext cx="1294393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Metastores</a:t>
            </a:r>
            <a:endParaRPr lang="pt-BR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CB689C3C-1843-4B1E-86D9-28BD22DBF35D}"/>
              </a:ext>
            </a:extLst>
          </p:cNvPr>
          <p:cNvSpPr txBox="1"/>
          <p:nvPr/>
        </p:nvSpPr>
        <p:spPr>
          <a:xfrm>
            <a:off x="8219422" y="5040382"/>
            <a:ext cx="1840568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Analytics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Engine</a:t>
            </a:r>
            <a:endParaRPr lang="pt-BR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0B8FCE6-D3F0-4B44-A9BA-2E776CA488C5}"/>
              </a:ext>
            </a:extLst>
          </p:cNvPr>
          <p:cNvSpPr txBox="1"/>
          <p:nvPr/>
        </p:nvSpPr>
        <p:spPr>
          <a:xfrm>
            <a:off x="1302347" y="3244334"/>
            <a:ext cx="1070614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Formats</a:t>
            </a:r>
            <a:endParaRPr lang="pt-BR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28B35DC3-DDA1-4C34-9097-0FFE9B537B9D}"/>
              </a:ext>
            </a:extLst>
          </p:cNvPr>
          <p:cNvSpPr txBox="1"/>
          <p:nvPr/>
        </p:nvSpPr>
        <p:spPr>
          <a:xfrm>
            <a:off x="2372961" y="4171006"/>
            <a:ext cx="1767663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Storage</a:t>
            </a:r>
            <a:endParaRPr lang="pt-BR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A36A4E1-A699-447F-B59E-4FF0966CBB8A}"/>
              </a:ext>
            </a:extLst>
          </p:cNvPr>
          <p:cNvSpPr txBox="1"/>
          <p:nvPr/>
        </p:nvSpPr>
        <p:spPr>
          <a:xfrm>
            <a:off x="3675307" y="3244334"/>
            <a:ext cx="2284215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</a:t>
            </a:r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Lifecycle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B526166-006B-457B-A573-09ABF3078143}"/>
              </a:ext>
            </a:extLst>
          </p:cNvPr>
          <p:cNvSpPr txBox="1"/>
          <p:nvPr/>
        </p:nvSpPr>
        <p:spPr>
          <a:xfrm>
            <a:off x="2137377" y="5925317"/>
            <a:ext cx="1533240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Ingest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Data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FBA8A930-184C-4146-A5E6-E95FE7B8AF7A}"/>
              </a:ext>
            </a:extLst>
          </p:cNvPr>
          <p:cNvSpPr txBox="1"/>
          <p:nvPr/>
        </p:nvSpPr>
        <p:spPr>
          <a:xfrm>
            <a:off x="8358940" y="5954580"/>
            <a:ext cx="2166683" cy="369332"/>
          </a:xfrm>
          <a:prstGeom prst="rect">
            <a:avLst/>
          </a:prstGeom>
          <a:solidFill>
            <a:srgbClr val="FEFEFE"/>
          </a:solidFill>
        </p:spPr>
        <p:txBody>
          <a:bodyPr wrap="none" rtlCol="0">
            <a:spAutoFit/>
          </a:bodyPr>
          <a:lstStyle/>
          <a:p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Ingest</a:t>
            </a:r>
            <a:r>
              <a:rPr lang="pt-BR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</a:t>
            </a:r>
            <a:r>
              <a:rPr lang="pt-BR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</a:t>
            </a:r>
            <a:endParaRPr lang="pt-BR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002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B4F3F5C-9306-461B-B268-FB728E095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178" y="837838"/>
            <a:ext cx="8735644" cy="518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054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3A612F8-B16E-4714-B0B9-B21512F5C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651" y="1642813"/>
            <a:ext cx="9478698" cy="357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155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224BF9B-C3CC-495B-9495-D7816BB67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87" y="518706"/>
            <a:ext cx="10755226" cy="58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194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AC124EA9-E973-4D6C-9CBF-A31A61E90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1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FF470781-876F-4106-AEC7-264985113BB3}"/>
              </a:ext>
            </a:extLst>
          </p:cNvPr>
          <p:cNvSpPr/>
          <p:nvPr/>
        </p:nvSpPr>
        <p:spPr>
          <a:xfrm>
            <a:off x="1537855" y="166255"/>
            <a:ext cx="9116290" cy="623454"/>
          </a:xfrm>
          <a:prstGeom prst="rect">
            <a:avLst/>
          </a:prstGeom>
          <a:solidFill>
            <a:srgbClr val="050A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14ABDAC-6A60-4E2C-9C6C-D953F5F8E282}"/>
              </a:ext>
            </a:extLst>
          </p:cNvPr>
          <p:cNvSpPr/>
          <p:nvPr/>
        </p:nvSpPr>
        <p:spPr>
          <a:xfrm>
            <a:off x="1690255" y="3276601"/>
            <a:ext cx="9116290" cy="1614054"/>
          </a:xfrm>
          <a:prstGeom prst="rect">
            <a:avLst/>
          </a:prstGeom>
          <a:solidFill>
            <a:srgbClr val="050A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EE40587-9DD0-4E38-BA7E-5062283D6D54}"/>
              </a:ext>
            </a:extLst>
          </p:cNvPr>
          <p:cNvSpPr txBox="1"/>
          <p:nvPr/>
        </p:nvSpPr>
        <p:spPr>
          <a:xfrm>
            <a:off x="0" y="204934"/>
            <a:ext cx="121919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b="1" i="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MLOps</a:t>
            </a:r>
            <a:r>
              <a:rPr lang="pt-BR" sz="4000" b="1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 (</a:t>
            </a:r>
            <a:r>
              <a:rPr lang="pt-BR" sz="4000" b="1" i="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Machine</a:t>
            </a:r>
            <a:r>
              <a:rPr lang="pt-BR" sz="4000" b="1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 Learning </a:t>
            </a:r>
            <a:r>
              <a:rPr lang="pt-BR" sz="4000" b="1" i="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Operations</a:t>
            </a:r>
            <a:r>
              <a:rPr lang="pt-BR" sz="4000" b="1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)</a:t>
            </a:r>
            <a:endParaRPr lang="pt-BR" sz="40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0906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AC124EA9-E973-4D6C-9CBF-A31A61E90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1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FF470781-876F-4106-AEC7-264985113BB3}"/>
              </a:ext>
            </a:extLst>
          </p:cNvPr>
          <p:cNvSpPr/>
          <p:nvPr/>
        </p:nvSpPr>
        <p:spPr>
          <a:xfrm>
            <a:off x="1537855" y="166255"/>
            <a:ext cx="9116290" cy="623454"/>
          </a:xfrm>
          <a:prstGeom prst="rect">
            <a:avLst/>
          </a:prstGeom>
          <a:solidFill>
            <a:srgbClr val="050A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14ABDAC-6A60-4E2C-9C6C-D953F5F8E282}"/>
              </a:ext>
            </a:extLst>
          </p:cNvPr>
          <p:cNvSpPr/>
          <p:nvPr/>
        </p:nvSpPr>
        <p:spPr>
          <a:xfrm>
            <a:off x="1690255" y="3276601"/>
            <a:ext cx="9116290" cy="1614054"/>
          </a:xfrm>
          <a:prstGeom prst="rect">
            <a:avLst/>
          </a:prstGeom>
          <a:solidFill>
            <a:srgbClr val="050A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EE40587-9DD0-4E38-BA7E-5062283D6D54}"/>
              </a:ext>
            </a:extLst>
          </p:cNvPr>
          <p:cNvSpPr txBox="1"/>
          <p:nvPr/>
        </p:nvSpPr>
        <p:spPr>
          <a:xfrm>
            <a:off x="0" y="204934"/>
            <a:ext cx="121919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b="1" i="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MLOps</a:t>
            </a:r>
            <a:r>
              <a:rPr lang="pt-BR" sz="4000" b="1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 (</a:t>
            </a:r>
            <a:r>
              <a:rPr lang="pt-BR" sz="4000" b="1" i="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Machine</a:t>
            </a:r>
            <a:r>
              <a:rPr lang="pt-BR" sz="4000" b="1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 Learning </a:t>
            </a:r>
            <a:r>
              <a:rPr lang="pt-BR" sz="4000" b="1" i="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Operations</a:t>
            </a:r>
            <a:r>
              <a:rPr lang="pt-BR" sz="4000" b="1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"/>
              </a:rPr>
              <a:t>)</a:t>
            </a:r>
            <a:endParaRPr lang="pt-BR" sz="40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58A7D06-32DF-42F2-A57E-0FD275631085}"/>
              </a:ext>
            </a:extLst>
          </p:cNvPr>
          <p:cNvSpPr/>
          <p:nvPr/>
        </p:nvSpPr>
        <p:spPr>
          <a:xfrm>
            <a:off x="496478" y="1652833"/>
            <a:ext cx="1238055" cy="1134359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43E2675-0305-4404-A36D-E03FF07CC656}"/>
              </a:ext>
            </a:extLst>
          </p:cNvPr>
          <p:cNvSpPr txBox="1"/>
          <p:nvPr/>
        </p:nvSpPr>
        <p:spPr>
          <a:xfrm>
            <a:off x="554293" y="1896846"/>
            <a:ext cx="1122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Data </a:t>
            </a:r>
          </a:p>
          <a:p>
            <a:pPr algn="ctr"/>
            <a:r>
              <a:rPr lang="pt-BR" dirty="0" err="1">
                <a:solidFill>
                  <a:schemeClr val="bg1">
                    <a:lumMod val="95000"/>
                  </a:schemeClr>
                </a:solidFill>
              </a:rPr>
              <a:t>Collection</a:t>
            </a:r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848930A-5F39-499B-A5F8-A031DAE3A283}"/>
              </a:ext>
            </a:extLst>
          </p:cNvPr>
          <p:cNvSpPr/>
          <p:nvPr/>
        </p:nvSpPr>
        <p:spPr>
          <a:xfrm>
            <a:off x="2393457" y="1674370"/>
            <a:ext cx="1238055" cy="1134359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A7B8C5B-A2F0-4365-87FC-03FD2EC8DF15}"/>
              </a:ext>
            </a:extLst>
          </p:cNvPr>
          <p:cNvSpPr txBox="1"/>
          <p:nvPr/>
        </p:nvSpPr>
        <p:spPr>
          <a:xfrm>
            <a:off x="2488783" y="1896846"/>
            <a:ext cx="10474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Data </a:t>
            </a:r>
          </a:p>
          <a:p>
            <a:pPr algn="ctr"/>
            <a:r>
              <a:rPr lang="pt-BR" dirty="0" err="1">
                <a:solidFill>
                  <a:schemeClr val="bg1">
                    <a:lumMod val="95000"/>
                  </a:schemeClr>
                </a:solidFill>
              </a:rPr>
              <a:t>Ingestion</a:t>
            </a:r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F1028471-F5C5-499C-9CBB-953DAABBC78B}"/>
              </a:ext>
            </a:extLst>
          </p:cNvPr>
          <p:cNvSpPr/>
          <p:nvPr/>
        </p:nvSpPr>
        <p:spPr>
          <a:xfrm>
            <a:off x="4290436" y="1674370"/>
            <a:ext cx="1328311" cy="1134359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4877985-4309-4642-9D43-42BB63052F1E}"/>
              </a:ext>
            </a:extLst>
          </p:cNvPr>
          <p:cNvSpPr txBox="1"/>
          <p:nvPr/>
        </p:nvSpPr>
        <p:spPr>
          <a:xfrm>
            <a:off x="4485809" y="1896845"/>
            <a:ext cx="937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Data </a:t>
            </a:r>
          </a:p>
          <a:p>
            <a:pPr algn="ctr"/>
            <a:r>
              <a:rPr lang="pt-BR" dirty="0" err="1">
                <a:solidFill>
                  <a:schemeClr val="bg1">
                    <a:lumMod val="95000"/>
                  </a:schemeClr>
                </a:solidFill>
              </a:rPr>
              <a:t>Analysis</a:t>
            </a:r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065171F-4BE6-43B6-AC32-600DFFC39C72}"/>
              </a:ext>
            </a:extLst>
          </p:cNvPr>
          <p:cNvSpPr/>
          <p:nvPr/>
        </p:nvSpPr>
        <p:spPr>
          <a:xfrm>
            <a:off x="6277671" y="1674370"/>
            <a:ext cx="1328311" cy="1134359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D8099A2-4BA6-4255-9033-AAD381E9F92D}"/>
              </a:ext>
            </a:extLst>
          </p:cNvPr>
          <p:cNvSpPr/>
          <p:nvPr/>
        </p:nvSpPr>
        <p:spPr>
          <a:xfrm>
            <a:off x="8264906" y="1652830"/>
            <a:ext cx="1328311" cy="1134359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FCAE34E-2FC5-408A-A51F-DE147E3CD316}"/>
              </a:ext>
            </a:extLst>
          </p:cNvPr>
          <p:cNvSpPr txBox="1"/>
          <p:nvPr/>
        </p:nvSpPr>
        <p:spPr>
          <a:xfrm>
            <a:off x="6458386" y="1918384"/>
            <a:ext cx="966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Data </a:t>
            </a:r>
          </a:p>
          <a:p>
            <a:pPr algn="ctr"/>
            <a:r>
              <a:rPr lang="pt-BR" dirty="0" err="1">
                <a:solidFill>
                  <a:schemeClr val="bg1">
                    <a:lumMod val="95000"/>
                  </a:schemeClr>
                </a:solidFill>
              </a:rPr>
              <a:t>Labeling</a:t>
            </a:r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653D5C6-7B1B-4BE6-A7E8-6DF236CDB9E6}"/>
              </a:ext>
            </a:extLst>
          </p:cNvPr>
          <p:cNvSpPr txBox="1"/>
          <p:nvPr/>
        </p:nvSpPr>
        <p:spPr>
          <a:xfrm>
            <a:off x="8351646" y="1918384"/>
            <a:ext cx="1123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Data </a:t>
            </a:r>
          </a:p>
          <a:p>
            <a:pPr algn="ctr"/>
            <a:r>
              <a:rPr lang="pt-BR" dirty="0" err="1">
                <a:solidFill>
                  <a:schemeClr val="bg1">
                    <a:lumMod val="95000"/>
                  </a:schemeClr>
                </a:solidFill>
              </a:rPr>
              <a:t>Validation</a:t>
            </a:r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E4D5D3D0-BAEA-4F37-87E9-64A94C629217}"/>
              </a:ext>
            </a:extLst>
          </p:cNvPr>
          <p:cNvGrpSpPr/>
          <p:nvPr/>
        </p:nvGrpSpPr>
        <p:grpSpPr>
          <a:xfrm>
            <a:off x="10367211" y="1674370"/>
            <a:ext cx="1328311" cy="1134359"/>
            <a:chOff x="10367211" y="1674370"/>
            <a:chExt cx="1328311" cy="1134359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FB4979C4-0CC7-43ED-A895-97B5ECF71CEE}"/>
                </a:ext>
              </a:extLst>
            </p:cNvPr>
            <p:cNvSpPr/>
            <p:nvPr/>
          </p:nvSpPr>
          <p:spPr>
            <a:xfrm>
              <a:off x="10367211" y="1674370"/>
              <a:ext cx="1328311" cy="1134359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1DC46774-F53A-46DC-8F7C-2A329881D4E2}"/>
                </a:ext>
              </a:extLst>
            </p:cNvPr>
            <p:cNvSpPr txBox="1"/>
            <p:nvPr/>
          </p:nvSpPr>
          <p:spPr>
            <a:xfrm>
              <a:off x="10388531" y="1918384"/>
              <a:ext cx="12856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Data </a:t>
              </a:r>
            </a:p>
            <a:p>
              <a:pPr algn="ctr"/>
              <a:r>
                <a:rPr lang="pt-BR" dirty="0" err="1">
                  <a:solidFill>
                    <a:schemeClr val="bg1">
                      <a:lumMod val="95000"/>
                    </a:schemeClr>
                  </a:solidFill>
                </a:rPr>
                <a:t>Preparation</a:t>
              </a:r>
              <a:endParaRPr lang="pt-BR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F0C0EB2B-D70D-4C17-A806-160457DE3E47}"/>
              </a:ext>
            </a:extLst>
          </p:cNvPr>
          <p:cNvGrpSpPr/>
          <p:nvPr/>
        </p:nvGrpSpPr>
        <p:grpSpPr>
          <a:xfrm>
            <a:off x="8249247" y="5358527"/>
            <a:ext cx="1328311" cy="1134359"/>
            <a:chOff x="10409523" y="1656970"/>
            <a:chExt cx="1328311" cy="1134359"/>
          </a:xfrm>
        </p:grpSpPr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5D679702-35A2-4EED-B328-E287E5BD5002}"/>
                </a:ext>
              </a:extLst>
            </p:cNvPr>
            <p:cNvSpPr/>
            <p:nvPr/>
          </p:nvSpPr>
          <p:spPr>
            <a:xfrm>
              <a:off x="10409523" y="1656970"/>
              <a:ext cx="1328311" cy="1134359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1A61CBFB-13ED-4185-889C-38C2C3BFF9C0}"/>
                </a:ext>
              </a:extLst>
            </p:cNvPr>
            <p:cNvSpPr txBox="1"/>
            <p:nvPr/>
          </p:nvSpPr>
          <p:spPr>
            <a:xfrm>
              <a:off x="10625811" y="1849605"/>
              <a:ext cx="9270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Model</a:t>
              </a:r>
            </a:p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Training</a:t>
              </a: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9D58B6AC-B467-4586-8A1A-6DBEEF70D08B}"/>
              </a:ext>
            </a:extLst>
          </p:cNvPr>
          <p:cNvGrpSpPr/>
          <p:nvPr/>
        </p:nvGrpSpPr>
        <p:grpSpPr>
          <a:xfrm>
            <a:off x="6248400" y="5358527"/>
            <a:ext cx="1328311" cy="1134359"/>
            <a:chOff x="10409523" y="1656970"/>
            <a:chExt cx="1328311" cy="1134359"/>
          </a:xfrm>
        </p:grpSpPr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218BBC82-617C-40EB-8F85-C371B5E282F9}"/>
                </a:ext>
              </a:extLst>
            </p:cNvPr>
            <p:cNvSpPr/>
            <p:nvPr/>
          </p:nvSpPr>
          <p:spPr>
            <a:xfrm>
              <a:off x="10409523" y="1656970"/>
              <a:ext cx="1328311" cy="1134359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F0F7AB24-A3B5-41EA-A26B-6F75A990BD90}"/>
                </a:ext>
              </a:extLst>
            </p:cNvPr>
            <p:cNvSpPr txBox="1"/>
            <p:nvPr/>
          </p:nvSpPr>
          <p:spPr>
            <a:xfrm>
              <a:off x="10554029" y="1849605"/>
              <a:ext cx="10706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Model</a:t>
              </a:r>
            </a:p>
            <a:p>
              <a:pPr algn="ctr"/>
              <a:r>
                <a:rPr lang="pt-BR" dirty="0" err="1">
                  <a:solidFill>
                    <a:schemeClr val="bg1">
                      <a:lumMod val="95000"/>
                    </a:schemeClr>
                  </a:solidFill>
                </a:rPr>
                <a:t>Valuation</a:t>
              </a:r>
              <a:endParaRPr lang="pt-BR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F45911D2-F2A2-479A-AE6A-965E23A37615}"/>
              </a:ext>
            </a:extLst>
          </p:cNvPr>
          <p:cNvGrpSpPr/>
          <p:nvPr/>
        </p:nvGrpSpPr>
        <p:grpSpPr>
          <a:xfrm>
            <a:off x="4247553" y="5358526"/>
            <a:ext cx="1328311" cy="1134359"/>
            <a:chOff x="10409523" y="1656970"/>
            <a:chExt cx="1328311" cy="1134359"/>
          </a:xfrm>
        </p:grpSpPr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F264B556-92D9-44CF-988B-9695F19A854B}"/>
                </a:ext>
              </a:extLst>
            </p:cNvPr>
            <p:cNvSpPr/>
            <p:nvPr/>
          </p:nvSpPr>
          <p:spPr>
            <a:xfrm>
              <a:off x="10409523" y="1656970"/>
              <a:ext cx="1328311" cy="1134359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4785CB0E-E3DE-459B-B9E7-FB754E7A6548}"/>
                </a:ext>
              </a:extLst>
            </p:cNvPr>
            <p:cNvSpPr txBox="1"/>
            <p:nvPr/>
          </p:nvSpPr>
          <p:spPr>
            <a:xfrm>
              <a:off x="10511921" y="1762484"/>
              <a:ext cx="112351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err="1">
                  <a:solidFill>
                    <a:schemeClr val="bg1">
                      <a:lumMod val="95000"/>
                    </a:schemeClr>
                  </a:solidFill>
                </a:rPr>
                <a:t>Machine</a:t>
              </a:r>
              <a:endParaRPr lang="pt-BR" dirty="0">
                <a:solidFill>
                  <a:schemeClr val="bg1">
                    <a:lumMod val="95000"/>
                  </a:schemeClr>
                </a:solidFill>
              </a:endParaRPr>
            </a:p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Learning</a:t>
              </a:r>
            </a:p>
            <a:p>
              <a:pPr algn="ctr"/>
              <a:r>
                <a:rPr lang="pt-BR" dirty="0" err="1">
                  <a:solidFill>
                    <a:schemeClr val="bg1">
                      <a:lumMod val="95000"/>
                    </a:schemeClr>
                  </a:solidFill>
                </a:rPr>
                <a:t>Validation</a:t>
              </a:r>
              <a:endParaRPr lang="pt-BR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10E8A448-0F18-43B1-B158-1D1CDF203AFB}"/>
              </a:ext>
            </a:extLst>
          </p:cNvPr>
          <p:cNvGrpSpPr/>
          <p:nvPr/>
        </p:nvGrpSpPr>
        <p:grpSpPr>
          <a:xfrm>
            <a:off x="2343133" y="5358526"/>
            <a:ext cx="1338701" cy="1134359"/>
            <a:chOff x="10404328" y="1656970"/>
            <a:chExt cx="1338701" cy="1134359"/>
          </a:xfrm>
        </p:grpSpPr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8CC3E3CD-8C0E-44A3-B346-42B858BBD7E7}"/>
                </a:ext>
              </a:extLst>
            </p:cNvPr>
            <p:cNvSpPr/>
            <p:nvPr/>
          </p:nvSpPr>
          <p:spPr>
            <a:xfrm>
              <a:off x="10409523" y="1656970"/>
              <a:ext cx="1328311" cy="1134359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079F053A-6CED-4E2B-AB87-B9C7C79FB793}"/>
                </a:ext>
              </a:extLst>
            </p:cNvPr>
            <p:cNvSpPr txBox="1"/>
            <p:nvPr/>
          </p:nvSpPr>
          <p:spPr>
            <a:xfrm>
              <a:off x="10404328" y="1762484"/>
              <a:ext cx="133870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err="1">
                  <a:solidFill>
                    <a:schemeClr val="bg1">
                      <a:lumMod val="95000"/>
                    </a:schemeClr>
                  </a:solidFill>
                </a:rPr>
                <a:t>Machine</a:t>
              </a:r>
              <a:endParaRPr lang="pt-BR" dirty="0">
                <a:solidFill>
                  <a:schemeClr val="bg1">
                    <a:lumMod val="95000"/>
                  </a:schemeClr>
                </a:solidFill>
              </a:endParaRPr>
            </a:p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Learning</a:t>
              </a:r>
            </a:p>
            <a:p>
              <a:pPr algn="ctr"/>
              <a:r>
                <a:rPr lang="pt-BR" dirty="0">
                  <a:solidFill>
                    <a:schemeClr val="bg1">
                      <a:lumMod val="95000"/>
                    </a:schemeClr>
                  </a:solidFill>
                </a:rPr>
                <a:t>Deployment</a:t>
              </a:r>
            </a:p>
          </p:txBody>
        </p:sp>
      </p:grpSp>
      <p:pic>
        <p:nvPicPr>
          <p:cNvPr id="6" name="Imagem 5" descr="Empresário sorrindo e segurando um cartaz">
            <a:extLst>
              <a:ext uri="{FF2B5EF4-FFF2-40B4-BE49-F238E27FC236}">
                <a16:creationId xmlns:a16="http://schemas.microsoft.com/office/drawing/2014/main" id="{DF780CCE-3225-4504-8F20-FD64FE9EAE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615" y="3078931"/>
            <a:ext cx="859736" cy="1914478"/>
          </a:xfrm>
          <a:prstGeom prst="rect">
            <a:avLst/>
          </a:prstGeom>
        </p:spPr>
      </p:pic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8ED4BE48-5B68-41A7-B736-7CCBC23CFE91}"/>
              </a:ext>
            </a:extLst>
          </p:cNvPr>
          <p:cNvCxnSpPr>
            <a:cxnSpLocks/>
          </p:cNvCxnSpPr>
          <p:nvPr/>
        </p:nvCxnSpPr>
        <p:spPr>
          <a:xfrm flipV="1">
            <a:off x="2967725" y="4993409"/>
            <a:ext cx="0" cy="365118"/>
          </a:xfrm>
          <a:prstGeom prst="straightConnector1">
            <a:avLst/>
          </a:prstGeom>
          <a:ln w="2222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Five rainfall clusters obtained from the k-means clustering. Rows 1 and...  | Download Scientific Diagram">
            <a:extLst>
              <a:ext uri="{FF2B5EF4-FFF2-40B4-BE49-F238E27FC236}">
                <a16:creationId xmlns:a16="http://schemas.microsoft.com/office/drawing/2014/main" id="{DCE3AD45-A169-460F-AED7-78C8D7E31E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3268" y="3647887"/>
            <a:ext cx="672786" cy="4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CaixaDeTexto 39">
            <a:extLst>
              <a:ext uri="{FF2B5EF4-FFF2-40B4-BE49-F238E27FC236}">
                <a16:creationId xmlns:a16="http://schemas.microsoft.com/office/drawing/2014/main" id="{26AE7565-15DA-4468-BCC5-A30C0BE8D74B}"/>
              </a:ext>
            </a:extLst>
          </p:cNvPr>
          <p:cNvSpPr txBox="1"/>
          <p:nvPr/>
        </p:nvSpPr>
        <p:spPr>
          <a:xfrm>
            <a:off x="2534960" y="5099933"/>
            <a:ext cx="4491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50" dirty="0" err="1">
                <a:solidFill>
                  <a:schemeClr val="bg1">
                    <a:lumMod val="95000"/>
                  </a:schemeClr>
                </a:solidFill>
              </a:rPr>
              <a:t>User</a:t>
            </a:r>
            <a:endParaRPr lang="pt-BR" sz="105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A4B13058-7F65-464F-8058-021CCA4DF30C}"/>
              </a:ext>
            </a:extLst>
          </p:cNvPr>
          <p:cNvSpPr txBox="1"/>
          <p:nvPr/>
        </p:nvSpPr>
        <p:spPr>
          <a:xfrm>
            <a:off x="2655345" y="3443321"/>
            <a:ext cx="6575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Forecast</a:t>
            </a:r>
          </a:p>
        </p:txBody>
      </p:sp>
    </p:spTree>
    <p:extLst>
      <p:ext uri="{BB962C8B-B14F-4D97-AF65-F5344CB8AC3E}">
        <p14:creationId xmlns:p14="http://schemas.microsoft.com/office/powerpoint/2010/main" val="20161431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</TotalTime>
  <Words>195</Words>
  <Application>Microsoft Office PowerPoint</Application>
  <PresentationFormat>Widescreen</PresentationFormat>
  <Paragraphs>114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DINPro</vt:lpstr>
      <vt:lpstr>Tahoma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 Vianna</dc:creator>
  <cp:lastModifiedBy>Andre Vianna</cp:lastModifiedBy>
  <cp:revision>11</cp:revision>
  <dcterms:created xsi:type="dcterms:W3CDTF">2021-11-27T13:19:56Z</dcterms:created>
  <dcterms:modified xsi:type="dcterms:W3CDTF">2021-11-27T23:49:47Z</dcterms:modified>
</cp:coreProperties>
</file>

<file path=docProps/thumbnail.jpeg>
</file>